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310" r:id="rId4"/>
    <p:sldId id="259" r:id="rId5"/>
    <p:sldId id="260" r:id="rId6"/>
    <p:sldId id="261" r:id="rId7"/>
    <p:sldId id="262" r:id="rId8"/>
    <p:sldId id="307" r:id="rId9"/>
    <p:sldId id="301" r:id="rId10"/>
    <p:sldId id="263" r:id="rId11"/>
    <p:sldId id="290" r:id="rId12"/>
    <p:sldId id="291" r:id="rId13"/>
    <p:sldId id="272" r:id="rId14"/>
    <p:sldId id="311" r:id="rId15"/>
    <p:sldId id="264" r:id="rId16"/>
    <p:sldId id="302" r:id="rId17"/>
    <p:sldId id="303" r:id="rId18"/>
    <p:sldId id="305" r:id="rId19"/>
    <p:sldId id="266" r:id="rId20"/>
    <p:sldId id="304" r:id="rId21"/>
    <p:sldId id="306" r:id="rId22"/>
    <p:sldId id="267" r:id="rId23"/>
    <p:sldId id="308" r:id="rId24"/>
    <p:sldId id="309" r:id="rId25"/>
    <p:sldId id="273" r:id="rId26"/>
    <p:sldId id="274" r:id="rId27"/>
    <p:sldId id="275" r:id="rId28"/>
    <p:sldId id="278" r:id="rId29"/>
    <p:sldId id="279" r:id="rId30"/>
    <p:sldId id="280" r:id="rId31"/>
    <p:sldId id="283" r:id="rId32"/>
    <p:sldId id="281" r:id="rId33"/>
    <p:sldId id="282" r:id="rId34"/>
    <p:sldId id="312" r:id="rId35"/>
    <p:sldId id="293" r:id="rId36"/>
    <p:sldId id="300" r:id="rId37"/>
    <p:sldId id="299" r:id="rId38"/>
    <p:sldId id="292" r:id="rId39"/>
    <p:sldId id="313" r:id="rId40"/>
    <p:sldId id="294" r:id="rId41"/>
    <p:sldId id="296" r:id="rId42"/>
    <p:sldId id="297" r:id="rId43"/>
    <p:sldId id="298" r:id="rId44"/>
    <p:sldId id="295" r:id="rId45"/>
    <p:sldId id="314" r:id="rId46"/>
    <p:sldId id="288" r:id="rId47"/>
    <p:sldId id="285" r:id="rId48"/>
    <p:sldId id="286" r:id="rId49"/>
    <p:sldId id="287" r:id="rId50"/>
  </p:sldIdLst>
  <p:sldSz cx="18288000" cy="10287000"/>
  <p:notesSz cx="6858000" cy="9144000"/>
  <p:embeddedFontLst>
    <p:embeddedFont>
      <p:font typeface="Aileron Heavy" panose="020B0604020202020204" charset="0"/>
      <p:regular r:id="rId51"/>
    </p:embeddedFont>
    <p:embeddedFont>
      <p:font typeface="Aileron Heavy Bold" panose="020B0604020202020204" charset="0"/>
      <p:regular r:id="rId52"/>
    </p:embeddedFont>
    <p:embeddedFont>
      <p:font typeface="Aileron Regular" panose="020B0604020202020204" charset="0"/>
      <p:regular r:id="rId53"/>
    </p:embeddedFont>
    <p:embeddedFont>
      <p:font typeface="Aileron Regular Italics" panose="020B0604020202020204" charset="0"/>
      <p:regular r:id="rId54"/>
    </p:embeddedFont>
    <p:embeddedFont>
      <p:font typeface="Arialle" panose="020B0604020202020204" charset="0"/>
      <p:regular r:id="rId55"/>
    </p:embeddedFont>
    <p:embeddedFont>
      <p:font typeface="Arialle Bold" panose="020B0604020202020204" charset="0"/>
      <p:regular r:id="rId56"/>
    </p:embeddedFont>
    <p:embeddedFont>
      <p:font typeface="Arimo" panose="020B0604020202020204" charset="0"/>
      <p:regular r:id="rId57"/>
    </p:embeddedFont>
    <p:embeddedFont>
      <p:font typeface="Arimo Bold" panose="020B0604020202020204" charset="0"/>
      <p:regular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Roboto" panose="02000000000000000000" pitchFamily="2" charset="0"/>
      <p:regular r:id="rId63"/>
      <p:bold r:id="rId64"/>
      <p:italic r:id="rId65"/>
      <p:boldItalic r:id="rId66"/>
    </p:embeddedFont>
    <p:embeddedFont>
      <p:font typeface="Studly" panose="020B0604020202020204" charset="0"/>
      <p:regular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AFAF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D1F1FF-4D0B-4CF7-9B43-8D854F1F36D9}" v="3" dt="2022-12-02T08:53:13.8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1" d="100"/>
          <a:sy n="31" d="100"/>
        </p:scale>
        <p:origin x="77" y="5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3.fntdata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ia Martín" userId="303da0249a1b7c25" providerId="LiveId" clId="{8EFF14AC-A12F-4BAB-A486-AC82A5D41396}"/>
    <pc:docChg chg="undo redo custSel addSld delSld modSld sldOrd">
      <pc:chgData name="Sonia Martín" userId="303da0249a1b7c25" providerId="LiveId" clId="{8EFF14AC-A12F-4BAB-A486-AC82A5D41396}" dt="2022-11-30T16:17:30.903" v="2796" actId="113"/>
      <pc:docMkLst>
        <pc:docMk/>
      </pc:docMkLst>
      <pc:sldChg chg="modSp mod">
        <pc:chgData name="Sonia Martín" userId="303da0249a1b7c25" providerId="LiveId" clId="{8EFF14AC-A12F-4BAB-A486-AC82A5D41396}" dt="2022-11-30T14:44:15.424" v="0" actId="790"/>
        <pc:sldMkLst>
          <pc:docMk/>
          <pc:sldMk cId="0" sldId="256"/>
        </pc:sldMkLst>
        <pc:spChg chg="mod">
          <ac:chgData name="Sonia Martín" userId="303da0249a1b7c25" providerId="LiveId" clId="{8EFF14AC-A12F-4BAB-A486-AC82A5D41396}" dt="2022-11-30T14:44:15.424" v="0" actId="790"/>
          <ac:spMkLst>
            <pc:docMk/>
            <pc:sldMk cId="0" sldId="256"/>
            <ac:spMk id="5" creationId="{00000000-0000-0000-0000-000000000000}"/>
          </ac:spMkLst>
        </pc:spChg>
      </pc:sldChg>
      <pc:sldChg chg="addSp modSp mod">
        <pc:chgData name="Sonia Martín" userId="303da0249a1b7c25" providerId="LiveId" clId="{8EFF14AC-A12F-4BAB-A486-AC82A5D41396}" dt="2022-11-30T15:45:35.676" v="1317" actId="1076"/>
        <pc:sldMkLst>
          <pc:docMk/>
          <pc:sldMk cId="0" sldId="259"/>
        </pc:sldMkLst>
        <pc:spChg chg="mod">
          <ac:chgData name="Sonia Martín" userId="303da0249a1b7c25" providerId="LiveId" clId="{8EFF14AC-A12F-4BAB-A486-AC82A5D41396}" dt="2022-11-30T15:45:21.520" v="1316" actId="207"/>
          <ac:spMkLst>
            <pc:docMk/>
            <pc:sldMk cId="0" sldId="259"/>
            <ac:spMk id="18" creationId="{00000000-0000-0000-0000-000000000000}"/>
          </ac:spMkLst>
        </pc:spChg>
        <pc:spChg chg="mod">
          <ac:chgData name="Sonia Martín" userId="303da0249a1b7c25" providerId="LiveId" clId="{8EFF14AC-A12F-4BAB-A486-AC82A5D41396}" dt="2022-11-30T15:42:04.641" v="1246" actId="164"/>
          <ac:spMkLst>
            <pc:docMk/>
            <pc:sldMk cId="0" sldId="259"/>
            <ac:spMk id="19" creationId="{00000000-0000-0000-0000-000000000000}"/>
          </ac:spMkLst>
        </pc:spChg>
        <pc:spChg chg="mod ord">
          <ac:chgData name="Sonia Martín" userId="303da0249a1b7c25" providerId="LiveId" clId="{8EFF14AC-A12F-4BAB-A486-AC82A5D41396}" dt="2022-11-30T15:45:35.676" v="1317" actId="1076"/>
          <ac:spMkLst>
            <pc:docMk/>
            <pc:sldMk cId="0" sldId="259"/>
            <ac:spMk id="20" creationId="{00000000-0000-0000-0000-000000000000}"/>
          </ac:spMkLst>
        </pc:spChg>
        <pc:grpChg chg="mod">
          <ac:chgData name="Sonia Martín" userId="303da0249a1b7c25" providerId="LiveId" clId="{8EFF14AC-A12F-4BAB-A486-AC82A5D41396}" dt="2022-11-30T15:42:29.452" v="1252" actId="1076"/>
          <ac:grpSpMkLst>
            <pc:docMk/>
            <pc:sldMk cId="0" sldId="259"/>
            <ac:grpSpMk id="14" creationId="{00000000-0000-0000-0000-000000000000}"/>
          </ac:grpSpMkLst>
        </pc:grpChg>
        <pc:grpChg chg="add mod">
          <ac:chgData name="Sonia Martín" userId="303da0249a1b7c25" providerId="LiveId" clId="{8EFF14AC-A12F-4BAB-A486-AC82A5D41396}" dt="2022-11-30T15:45:08.810" v="1314" actId="1076"/>
          <ac:grpSpMkLst>
            <pc:docMk/>
            <pc:sldMk cId="0" sldId="259"/>
            <ac:grpSpMk id="21" creationId="{834AD385-502E-BD44-1628-23C3DFF8A8CD}"/>
          </ac:grpSpMkLst>
        </pc:grpChg>
        <pc:picChg chg="mod">
          <ac:chgData name="Sonia Martín" userId="303da0249a1b7c25" providerId="LiveId" clId="{8EFF14AC-A12F-4BAB-A486-AC82A5D41396}" dt="2022-11-30T15:42:04.641" v="1246" actId="164"/>
          <ac:picMkLst>
            <pc:docMk/>
            <pc:sldMk cId="0" sldId="259"/>
            <ac:picMk id="13" creationId="{00000000-0000-0000-0000-000000000000}"/>
          </ac:picMkLst>
        </pc:picChg>
        <pc:picChg chg="add mod">
          <ac:chgData name="Sonia Martín" userId="303da0249a1b7c25" providerId="LiveId" clId="{8EFF14AC-A12F-4BAB-A486-AC82A5D41396}" dt="2022-11-30T15:45:04.851" v="1312" actId="1076"/>
          <ac:picMkLst>
            <pc:docMk/>
            <pc:sldMk cId="0" sldId="259"/>
            <ac:picMk id="23" creationId="{9D46A672-D824-F1BC-31C6-356437BEC77A}"/>
          </ac:picMkLst>
        </pc:picChg>
      </pc:sldChg>
      <pc:sldChg chg="modSp mod">
        <pc:chgData name="Sonia Martín" userId="303da0249a1b7c25" providerId="LiveId" clId="{8EFF14AC-A12F-4BAB-A486-AC82A5D41396}" dt="2022-11-30T14:44:37.440" v="7" actId="20577"/>
        <pc:sldMkLst>
          <pc:docMk/>
          <pc:sldMk cId="0" sldId="260"/>
        </pc:sldMkLst>
        <pc:spChg chg="mod">
          <ac:chgData name="Sonia Martín" userId="303da0249a1b7c25" providerId="LiveId" clId="{8EFF14AC-A12F-4BAB-A486-AC82A5D41396}" dt="2022-11-30T14:44:37.440" v="7" actId="20577"/>
          <ac:spMkLst>
            <pc:docMk/>
            <pc:sldMk cId="0" sldId="260"/>
            <ac:spMk id="53" creationId="{35B2C27B-CDFD-FFC6-76C1-29E90673C149}"/>
          </ac:spMkLst>
        </pc:spChg>
      </pc:sldChg>
      <pc:sldChg chg="modSp mod">
        <pc:chgData name="Sonia Martín" userId="303da0249a1b7c25" providerId="LiveId" clId="{8EFF14AC-A12F-4BAB-A486-AC82A5D41396}" dt="2022-11-30T14:45:02.874" v="11" actId="14100"/>
        <pc:sldMkLst>
          <pc:docMk/>
          <pc:sldMk cId="0" sldId="261"/>
        </pc:sldMkLst>
        <pc:spChg chg="mod">
          <ac:chgData name="Sonia Martín" userId="303da0249a1b7c25" providerId="LiveId" clId="{8EFF14AC-A12F-4BAB-A486-AC82A5D41396}" dt="2022-11-30T14:44:56.736" v="10" actId="20577"/>
          <ac:spMkLst>
            <pc:docMk/>
            <pc:sldMk cId="0" sldId="261"/>
            <ac:spMk id="12" creationId="{00000000-0000-0000-0000-000000000000}"/>
          </ac:spMkLst>
        </pc:spChg>
        <pc:grpChg chg="mod">
          <ac:chgData name="Sonia Martín" userId="303da0249a1b7c25" providerId="LiveId" clId="{8EFF14AC-A12F-4BAB-A486-AC82A5D41396}" dt="2022-11-30T14:45:02.874" v="11" actId="14100"/>
          <ac:grpSpMkLst>
            <pc:docMk/>
            <pc:sldMk cId="0" sldId="261"/>
            <ac:grpSpMk id="37" creationId="{C59118C9-A4EE-C033-66CB-3293E2EE5F0A}"/>
          </ac:grpSpMkLst>
        </pc:grpChg>
      </pc:sldChg>
      <pc:sldChg chg="modSp mod">
        <pc:chgData name="Sonia Martín" userId="303da0249a1b7c25" providerId="LiveId" clId="{8EFF14AC-A12F-4BAB-A486-AC82A5D41396}" dt="2022-11-30T15:46:07.397" v="1318" actId="207"/>
        <pc:sldMkLst>
          <pc:docMk/>
          <pc:sldMk cId="0" sldId="262"/>
        </pc:sldMkLst>
        <pc:spChg chg="mod">
          <ac:chgData name="Sonia Martín" userId="303da0249a1b7c25" providerId="LiveId" clId="{8EFF14AC-A12F-4BAB-A486-AC82A5D41396}" dt="2022-11-30T15:46:07.397" v="1318" actId="207"/>
          <ac:spMkLst>
            <pc:docMk/>
            <pc:sldMk cId="0" sldId="262"/>
            <ac:spMk id="14" creationId="{00000000-0000-0000-0000-000000000000}"/>
          </ac:spMkLst>
        </pc:spChg>
      </pc:sldChg>
      <pc:sldChg chg="delSp modSp mod modShow">
        <pc:chgData name="Sonia Martín" userId="303da0249a1b7c25" providerId="LiveId" clId="{8EFF14AC-A12F-4BAB-A486-AC82A5D41396}" dt="2022-11-30T15:49:38.362" v="1362" actId="207"/>
        <pc:sldMkLst>
          <pc:docMk/>
          <pc:sldMk cId="0" sldId="264"/>
        </pc:sldMkLst>
        <pc:spChg chg="del mod">
          <ac:chgData name="Sonia Martín" userId="303da0249a1b7c25" providerId="LiveId" clId="{8EFF14AC-A12F-4BAB-A486-AC82A5D41396}" dt="2022-11-30T15:49:27.428" v="1359" actId="478"/>
          <ac:spMkLst>
            <pc:docMk/>
            <pc:sldMk cId="0" sldId="264"/>
            <ac:spMk id="14" creationId="{00000000-0000-0000-0000-000000000000}"/>
          </ac:spMkLst>
        </pc:spChg>
        <pc:spChg chg="mod">
          <ac:chgData name="Sonia Martín" userId="303da0249a1b7c25" providerId="LiveId" clId="{8EFF14AC-A12F-4BAB-A486-AC82A5D41396}" dt="2022-11-30T15:49:38.362" v="1362" actId="207"/>
          <ac:spMkLst>
            <pc:docMk/>
            <pc:sldMk cId="0" sldId="264"/>
            <ac:spMk id="15" creationId="{00000000-0000-0000-0000-000000000000}"/>
          </ac:spMkLst>
        </pc:spChg>
      </pc:sldChg>
      <pc:sldChg chg="modSp mod modShow">
        <pc:chgData name="Sonia Martín" userId="303da0249a1b7c25" providerId="LiveId" clId="{8EFF14AC-A12F-4BAB-A486-AC82A5D41396}" dt="2022-11-30T16:14:03.555" v="2770" actId="207"/>
        <pc:sldMkLst>
          <pc:docMk/>
          <pc:sldMk cId="0" sldId="266"/>
        </pc:sldMkLst>
        <pc:spChg chg="mod">
          <ac:chgData name="Sonia Martín" userId="303da0249a1b7c25" providerId="LiveId" clId="{8EFF14AC-A12F-4BAB-A486-AC82A5D41396}" dt="2022-11-30T16:14:03.555" v="2770" actId="207"/>
          <ac:spMkLst>
            <pc:docMk/>
            <pc:sldMk cId="0" sldId="266"/>
            <ac:spMk id="14" creationId="{00000000-0000-0000-0000-000000000000}"/>
          </ac:spMkLst>
        </pc:spChg>
      </pc:sldChg>
      <pc:sldChg chg="modSp mod modShow">
        <pc:chgData name="Sonia Martín" userId="303da0249a1b7c25" providerId="LiveId" clId="{8EFF14AC-A12F-4BAB-A486-AC82A5D41396}" dt="2022-11-30T16:13:34.013" v="2767" actId="207"/>
        <pc:sldMkLst>
          <pc:docMk/>
          <pc:sldMk cId="0" sldId="267"/>
        </pc:sldMkLst>
        <pc:spChg chg="mod">
          <ac:chgData name="Sonia Martín" userId="303da0249a1b7c25" providerId="LiveId" clId="{8EFF14AC-A12F-4BAB-A486-AC82A5D41396}" dt="2022-11-30T16:13:34.013" v="2767" actId="207"/>
          <ac:spMkLst>
            <pc:docMk/>
            <pc:sldMk cId="0" sldId="267"/>
            <ac:spMk id="14" creationId="{00000000-0000-0000-0000-000000000000}"/>
          </ac:spMkLst>
        </pc:spChg>
      </pc:sldChg>
      <pc:sldChg chg="modSp del mod">
        <pc:chgData name="Sonia Martín" userId="303da0249a1b7c25" providerId="LiveId" clId="{8EFF14AC-A12F-4BAB-A486-AC82A5D41396}" dt="2022-11-30T15:24:01.570" v="794" actId="2696"/>
        <pc:sldMkLst>
          <pc:docMk/>
          <pc:sldMk cId="1603611685" sldId="272"/>
        </pc:sldMkLst>
        <pc:spChg chg="mod">
          <ac:chgData name="Sonia Martín" userId="303da0249a1b7c25" providerId="LiveId" clId="{8EFF14AC-A12F-4BAB-A486-AC82A5D41396}" dt="2022-11-30T15:23:09.163" v="793" actId="1076"/>
          <ac:spMkLst>
            <pc:docMk/>
            <pc:sldMk cId="1603611685" sldId="272"/>
            <ac:spMk id="14" creationId="{00000000-0000-0000-0000-000000000000}"/>
          </ac:spMkLst>
        </pc:spChg>
      </pc:sldChg>
      <pc:sldChg chg="addSp delSp modSp mod">
        <pc:chgData name="Sonia Martín" userId="303da0249a1b7c25" providerId="LiveId" clId="{8EFF14AC-A12F-4BAB-A486-AC82A5D41396}" dt="2022-11-30T15:49:53.417" v="1363" actId="1076"/>
        <pc:sldMkLst>
          <pc:docMk/>
          <pc:sldMk cId="0" sldId="273"/>
        </pc:sldMkLst>
        <pc:spChg chg="add mod">
          <ac:chgData name="Sonia Martín" userId="303da0249a1b7c25" providerId="LiveId" clId="{8EFF14AC-A12F-4BAB-A486-AC82A5D41396}" dt="2022-11-30T15:40:36.722" v="1234"/>
          <ac:spMkLst>
            <pc:docMk/>
            <pc:sldMk cId="0" sldId="273"/>
            <ac:spMk id="18" creationId="{D1C0F524-93C3-718C-011B-BB6A7EA0F5FF}"/>
          </ac:spMkLst>
        </pc:spChg>
        <pc:spChg chg="del">
          <ac:chgData name="Sonia Martín" userId="303da0249a1b7c25" providerId="LiveId" clId="{8EFF14AC-A12F-4BAB-A486-AC82A5D41396}" dt="2022-11-30T15:40:23.160" v="1231" actId="478"/>
          <ac:spMkLst>
            <pc:docMk/>
            <pc:sldMk cId="0" sldId="273"/>
            <ac:spMk id="26" creationId="{00000000-0000-0000-0000-000000000000}"/>
          </ac:spMkLst>
        </pc:spChg>
        <pc:grpChg chg="mod">
          <ac:chgData name="Sonia Martín" userId="303da0249a1b7c25" providerId="LiveId" clId="{8EFF14AC-A12F-4BAB-A486-AC82A5D41396}" dt="2022-11-30T15:40:38.578" v="1235" actId="1076"/>
          <ac:grpSpMkLst>
            <pc:docMk/>
            <pc:sldMk cId="0" sldId="273"/>
            <ac:grpSpMk id="14" creationId="{00000000-0000-0000-0000-000000000000}"/>
          </ac:grpSpMkLst>
        </pc:grpChg>
        <pc:grpChg chg="mod">
          <ac:chgData name="Sonia Martín" userId="303da0249a1b7c25" providerId="LiveId" clId="{8EFF14AC-A12F-4BAB-A486-AC82A5D41396}" dt="2022-11-30T15:49:53.417" v="1363" actId="1076"/>
          <ac:grpSpMkLst>
            <pc:docMk/>
            <pc:sldMk cId="0" sldId="273"/>
            <ac:grpSpMk id="29" creationId="{FB1E575F-2A6A-EEC1-B3AD-AD7882DF8F06}"/>
          </ac:grpSpMkLst>
        </pc:grpChg>
      </pc:sldChg>
      <pc:sldChg chg="modSp mod">
        <pc:chgData name="Sonia Martín" userId="303da0249a1b7c25" providerId="LiveId" clId="{8EFF14AC-A12F-4BAB-A486-AC82A5D41396}" dt="2022-11-30T15:49:59.479" v="1364" actId="207"/>
        <pc:sldMkLst>
          <pc:docMk/>
          <pc:sldMk cId="0" sldId="275"/>
        </pc:sldMkLst>
        <pc:spChg chg="mod">
          <ac:chgData name="Sonia Martín" userId="303da0249a1b7c25" providerId="LiveId" clId="{8EFF14AC-A12F-4BAB-A486-AC82A5D41396}" dt="2022-11-30T15:49:59.479" v="1364" actId="207"/>
          <ac:spMkLst>
            <pc:docMk/>
            <pc:sldMk cId="0" sldId="275"/>
            <ac:spMk id="19" creationId="{3A70A212-302D-E314-D775-2D1F05AB2029}"/>
          </ac:spMkLst>
        </pc:spChg>
      </pc:sldChg>
      <pc:sldChg chg="modSp mod">
        <pc:chgData name="Sonia Martín" userId="303da0249a1b7c25" providerId="LiveId" clId="{8EFF14AC-A12F-4BAB-A486-AC82A5D41396}" dt="2022-11-30T15:50:12.748" v="1365" actId="207"/>
        <pc:sldMkLst>
          <pc:docMk/>
          <pc:sldMk cId="0" sldId="279"/>
        </pc:sldMkLst>
        <pc:spChg chg="mod">
          <ac:chgData name="Sonia Martín" userId="303da0249a1b7c25" providerId="LiveId" clId="{8EFF14AC-A12F-4BAB-A486-AC82A5D41396}" dt="2022-11-30T15:50:12.748" v="1365" actId="207"/>
          <ac:spMkLst>
            <pc:docMk/>
            <pc:sldMk cId="0" sldId="279"/>
            <ac:spMk id="27" creationId="{26181B4C-6326-67B5-71FC-4E2DF3DFB3C0}"/>
          </ac:spMkLst>
        </pc:spChg>
      </pc:sldChg>
      <pc:sldChg chg="modSp mod">
        <pc:chgData name="Sonia Martín" userId="303da0249a1b7c25" providerId="LiveId" clId="{8EFF14AC-A12F-4BAB-A486-AC82A5D41396}" dt="2022-11-30T15:51:10.527" v="1369" actId="14100"/>
        <pc:sldMkLst>
          <pc:docMk/>
          <pc:sldMk cId="0" sldId="281"/>
        </pc:sldMkLst>
        <pc:spChg chg="mod">
          <ac:chgData name="Sonia Martín" userId="303da0249a1b7c25" providerId="LiveId" clId="{8EFF14AC-A12F-4BAB-A486-AC82A5D41396}" dt="2022-11-30T15:51:10.527" v="1369" actId="14100"/>
          <ac:spMkLst>
            <pc:docMk/>
            <pc:sldMk cId="0" sldId="281"/>
            <ac:spMk id="20" creationId="{BAA2E8F3-B697-5445-C41D-6D8AA1F7A9F6}"/>
          </ac:spMkLst>
        </pc:spChg>
      </pc:sldChg>
      <pc:sldChg chg="modSp mod">
        <pc:chgData name="Sonia Martín" userId="303da0249a1b7c25" providerId="LiveId" clId="{8EFF14AC-A12F-4BAB-A486-AC82A5D41396}" dt="2022-11-30T15:51:43.675" v="1379"/>
        <pc:sldMkLst>
          <pc:docMk/>
          <pc:sldMk cId="0" sldId="282"/>
        </pc:sldMkLst>
        <pc:spChg chg="mod">
          <ac:chgData name="Sonia Martín" userId="303da0249a1b7c25" providerId="LiveId" clId="{8EFF14AC-A12F-4BAB-A486-AC82A5D41396}" dt="2022-11-30T15:51:43.675" v="1379"/>
          <ac:spMkLst>
            <pc:docMk/>
            <pc:sldMk cId="0" sldId="282"/>
            <ac:spMk id="17" creationId="{25F3B98E-432C-4E24-F89E-560330BBD6DE}"/>
          </ac:spMkLst>
        </pc:spChg>
      </pc:sldChg>
      <pc:sldChg chg="modSp mod">
        <pc:chgData name="Sonia Martín" userId="303da0249a1b7c25" providerId="LiveId" clId="{8EFF14AC-A12F-4BAB-A486-AC82A5D41396}" dt="2022-11-30T15:50:27.642" v="1366" actId="207"/>
        <pc:sldMkLst>
          <pc:docMk/>
          <pc:sldMk cId="0" sldId="283"/>
        </pc:sldMkLst>
        <pc:spChg chg="mod">
          <ac:chgData name="Sonia Martín" userId="303da0249a1b7c25" providerId="LiveId" clId="{8EFF14AC-A12F-4BAB-A486-AC82A5D41396}" dt="2022-11-30T15:50:27.642" v="1366" actId="207"/>
          <ac:spMkLst>
            <pc:docMk/>
            <pc:sldMk cId="0" sldId="283"/>
            <ac:spMk id="14" creationId="{00000000-0000-0000-0000-000000000000}"/>
          </ac:spMkLst>
        </pc:spChg>
      </pc:sldChg>
      <pc:sldChg chg="addSp modSp mod">
        <pc:chgData name="Sonia Martín" userId="303da0249a1b7c25" providerId="LiveId" clId="{8EFF14AC-A12F-4BAB-A486-AC82A5D41396}" dt="2022-11-30T16:14:43.854" v="2793" actId="1076"/>
        <pc:sldMkLst>
          <pc:docMk/>
          <pc:sldMk cId="0" sldId="285"/>
        </pc:sldMkLst>
        <pc:spChg chg="add mod">
          <ac:chgData name="Sonia Martín" userId="303da0249a1b7c25" providerId="LiveId" clId="{8EFF14AC-A12F-4BAB-A486-AC82A5D41396}" dt="2022-11-30T16:14:31.424" v="2790" actId="1076"/>
          <ac:spMkLst>
            <pc:docMk/>
            <pc:sldMk cId="0" sldId="285"/>
            <ac:spMk id="16" creationId="{288A6ED1-3C33-E799-C478-C250F6414E8F}"/>
          </ac:spMkLst>
        </pc:spChg>
        <pc:spChg chg="mod">
          <ac:chgData name="Sonia Martín" userId="303da0249a1b7c25" providerId="LiveId" clId="{8EFF14AC-A12F-4BAB-A486-AC82A5D41396}" dt="2022-11-30T16:14:43.854" v="2793" actId="1076"/>
          <ac:spMkLst>
            <pc:docMk/>
            <pc:sldMk cId="0" sldId="285"/>
            <ac:spMk id="19" creationId="{ABA5CAAC-A778-6D85-CD91-5CC4DC514168}"/>
          </ac:spMkLst>
        </pc:spChg>
        <pc:grpChg chg="mod">
          <ac:chgData name="Sonia Martín" userId="303da0249a1b7c25" providerId="LiveId" clId="{8EFF14AC-A12F-4BAB-A486-AC82A5D41396}" dt="2022-11-30T16:14:41.315" v="2792" actId="1076"/>
          <ac:grpSpMkLst>
            <pc:docMk/>
            <pc:sldMk cId="0" sldId="285"/>
            <ac:grpSpMk id="23" creationId="{9FFE958D-A473-B6F0-5297-4AE7B3D46AE6}"/>
          </ac:grpSpMkLst>
        </pc:grpChg>
      </pc:sldChg>
      <pc:sldChg chg="modSp mod">
        <pc:chgData name="Sonia Martín" userId="303da0249a1b7c25" providerId="LiveId" clId="{8EFF14AC-A12F-4BAB-A486-AC82A5D41396}" dt="2022-11-30T15:47:00.275" v="1326" actId="207"/>
        <pc:sldMkLst>
          <pc:docMk/>
          <pc:sldMk cId="713282891" sldId="290"/>
        </pc:sldMkLst>
        <pc:spChg chg="mod">
          <ac:chgData name="Sonia Martín" userId="303da0249a1b7c25" providerId="LiveId" clId="{8EFF14AC-A12F-4BAB-A486-AC82A5D41396}" dt="2022-11-30T15:47:00.275" v="1326" actId="207"/>
          <ac:spMkLst>
            <pc:docMk/>
            <pc:sldMk cId="713282891" sldId="290"/>
            <ac:spMk id="14" creationId="{00000000-0000-0000-0000-000000000000}"/>
          </ac:spMkLst>
        </pc:spChg>
      </pc:sldChg>
      <pc:sldChg chg="modSp mod">
        <pc:chgData name="Sonia Martín" userId="303da0249a1b7c25" providerId="LiveId" clId="{8EFF14AC-A12F-4BAB-A486-AC82A5D41396}" dt="2022-11-30T15:47:17.331" v="1329" actId="207"/>
        <pc:sldMkLst>
          <pc:docMk/>
          <pc:sldMk cId="3119961462" sldId="291"/>
        </pc:sldMkLst>
        <pc:spChg chg="mod">
          <ac:chgData name="Sonia Martín" userId="303da0249a1b7c25" providerId="LiveId" clId="{8EFF14AC-A12F-4BAB-A486-AC82A5D41396}" dt="2022-11-30T15:47:17.331" v="1329" actId="207"/>
          <ac:spMkLst>
            <pc:docMk/>
            <pc:sldMk cId="3119961462" sldId="291"/>
            <ac:spMk id="14" creationId="{00000000-0000-0000-0000-000000000000}"/>
          </ac:spMkLst>
        </pc:spChg>
      </pc:sldChg>
      <pc:sldChg chg="ord">
        <pc:chgData name="Sonia Martín" userId="303da0249a1b7c25" providerId="LiveId" clId="{8EFF14AC-A12F-4BAB-A486-AC82A5D41396}" dt="2022-11-30T16:00:07.771" v="1619"/>
        <pc:sldMkLst>
          <pc:docMk/>
          <pc:sldMk cId="2529310907" sldId="292"/>
        </pc:sldMkLst>
      </pc:sldChg>
      <pc:sldChg chg="delSp modSp mod">
        <pc:chgData name="Sonia Martín" userId="303da0249a1b7c25" providerId="LiveId" clId="{8EFF14AC-A12F-4BAB-A486-AC82A5D41396}" dt="2022-11-30T15:52:55.296" v="1406" actId="1076"/>
        <pc:sldMkLst>
          <pc:docMk/>
          <pc:sldMk cId="12953117" sldId="293"/>
        </pc:sldMkLst>
        <pc:spChg chg="mod">
          <ac:chgData name="Sonia Martín" userId="303da0249a1b7c25" providerId="LiveId" clId="{8EFF14AC-A12F-4BAB-A486-AC82A5D41396}" dt="2022-11-30T15:52:55.296" v="1406" actId="1076"/>
          <ac:spMkLst>
            <pc:docMk/>
            <pc:sldMk cId="12953117" sldId="293"/>
            <ac:spMk id="14" creationId="{00000000-0000-0000-0000-000000000000}"/>
          </ac:spMkLst>
        </pc:spChg>
        <pc:spChg chg="del">
          <ac:chgData name="Sonia Martín" userId="303da0249a1b7c25" providerId="LiveId" clId="{8EFF14AC-A12F-4BAB-A486-AC82A5D41396}" dt="2022-11-30T15:52:52.150" v="1405" actId="478"/>
          <ac:spMkLst>
            <pc:docMk/>
            <pc:sldMk cId="12953117" sldId="293"/>
            <ac:spMk id="15" creationId="{00000000-0000-0000-0000-000000000000}"/>
          </ac:spMkLst>
        </pc:spChg>
      </pc:sldChg>
      <pc:sldChg chg="modSp mod">
        <pc:chgData name="Sonia Martín" userId="303da0249a1b7c25" providerId="LiveId" clId="{8EFF14AC-A12F-4BAB-A486-AC82A5D41396}" dt="2022-11-30T16:03:22.390" v="1702" actId="20577"/>
        <pc:sldMkLst>
          <pc:docMk/>
          <pc:sldMk cId="840388808" sldId="294"/>
        </pc:sldMkLst>
        <pc:spChg chg="mod">
          <ac:chgData name="Sonia Martín" userId="303da0249a1b7c25" providerId="LiveId" clId="{8EFF14AC-A12F-4BAB-A486-AC82A5D41396}" dt="2022-11-30T16:03:22.390" v="1702" actId="20577"/>
          <ac:spMkLst>
            <pc:docMk/>
            <pc:sldMk cId="840388808" sldId="294"/>
            <ac:spMk id="14" creationId="{00000000-0000-0000-0000-000000000000}"/>
          </ac:spMkLst>
        </pc:spChg>
      </pc:sldChg>
      <pc:sldChg chg="modSp mod">
        <pc:chgData name="Sonia Martín" userId="303da0249a1b7c25" providerId="LiveId" clId="{8EFF14AC-A12F-4BAB-A486-AC82A5D41396}" dt="2022-11-30T16:07:28.353" v="2084" actId="20577"/>
        <pc:sldMkLst>
          <pc:docMk/>
          <pc:sldMk cId="1068022356" sldId="296"/>
        </pc:sldMkLst>
        <pc:spChg chg="mod">
          <ac:chgData name="Sonia Martín" userId="303da0249a1b7c25" providerId="LiveId" clId="{8EFF14AC-A12F-4BAB-A486-AC82A5D41396}" dt="2022-11-30T16:07:28.353" v="2084" actId="20577"/>
          <ac:spMkLst>
            <pc:docMk/>
            <pc:sldMk cId="1068022356" sldId="296"/>
            <ac:spMk id="14" creationId="{00000000-0000-0000-0000-000000000000}"/>
          </ac:spMkLst>
        </pc:spChg>
      </pc:sldChg>
      <pc:sldChg chg="modSp mod">
        <pc:chgData name="Sonia Martín" userId="303da0249a1b7c25" providerId="LiveId" clId="{8EFF14AC-A12F-4BAB-A486-AC82A5D41396}" dt="2022-11-30T16:12:37.444" v="2763" actId="113"/>
        <pc:sldMkLst>
          <pc:docMk/>
          <pc:sldMk cId="3457339118" sldId="297"/>
        </pc:sldMkLst>
        <pc:spChg chg="mod">
          <ac:chgData name="Sonia Martín" userId="303da0249a1b7c25" providerId="LiveId" clId="{8EFF14AC-A12F-4BAB-A486-AC82A5D41396}" dt="2022-11-30T16:12:37.444" v="2763" actId="113"/>
          <ac:spMkLst>
            <pc:docMk/>
            <pc:sldMk cId="3457339118" sldId="297"/>
            <ac:spMk id="14" creationId="{00000000-0000-0000-0000-000000000000}"/>
          </ac:spMkLst>
        </pc:spChg>
      </pc:sldChg>
      <pc:sldChg chg="modSp mod">
        <pc:chgData name="Sonia Martín" userId="303da0249a1b7c25" providerId="LiveId" clId="{8EFF14AC-A12F-4BAB-A486-AC82A5D41396}" dt="2022-11-30T16:17:30.903" v="2796" actId="113"/>
        <pc:sldMkLst>
          <pc:docMk/>
          <pc:sldMk cId="3991909493" sldId="298"/>
        </pc:sldMkLst>
        <pc:spChg chg="mod">
          <ac:chgData name="Sonia Martín" userId="303da0249a1b7c25" providerId="LiveId" clId="{8EFF14AC-A12F-4BAB-A486-AC82A5D41396}" dt="2022-11-30T16:17:30.903" v="2796" actId="113"/>
          <ac:spMkLst>
            <pc:docMk/>
            <pc:sldMk cId="3991909493" sldId="298"/>
            <ac:spMk id="14" creationId="{00000000-0000-0000-0000-000000000000}"/>
          </ac:spMkLst>
        </pc:spChg>
      </pc:sldChg>
      <pc:sldChg chg="modSp mod">
        <pc:chgData name="Sonia Martín" userId="303da0249a1b7c25" providerId="LiveId" clId="{8EFF14AC-A12F-4BAB-A486-AC82A5D41396}" dt="2022-11-30T15:54:51.824" v="1439" actId="115"/>
        <pc:sldMkLst>
          <pc:docMk/>
          <pc:sldMk cId="1054875929" sldId="299"/>
        </pc:sldMkLst>
        <pc:spChg chg="mod">
          <ac:chgData name="Sonia Martín" userId="303da0249a1b7c25" providerId="LiveId" clId="{8EFF14AC-A12F-4BAB-A486-AC82A5D41396}" dt="2022-11-30T15:54:51.824" v="1439" actId="115"/>
          <ac:spMkLst>
            <pc:docMk/>
            <pc:sldMk cId="1054875929" sldId="299"/>
            <ac:spMk id="14" creationId="{00000000-0000-0000-0000-000000000000}"/>
          </ac:spMkLst>
        </pc:spChg>
      </pc:sldChg>
      <pc:sldChg chg="modSp mod">
        <pc:chgData name="Sonia Martín" userId="303da0249a1b7c25" providerId="LiveId" clId="{8EFF14AC-A12F-4BAB-A486-AC82A5D41396}" dt="2022-11-30T15:46:47.472" v="1325" actId="179"/>
        <pc:sldMkLst>
          <pc:docMk/>
          <pc:sldMk cId="2556829691" sldId="301"/>
        </pc:sldMkLst>
        <pc:spChg chg="mod">
          <ac:chgData name="Sonia Martín" userId="303da0249a1b7c25" providerId="LiveId" clId="{8EFF14AC-A12F-4BAB-A486-AC82A5D41396}" dt="2022-11-30T15:46:47.472" v="1325" actId="179"/>
          <ac:spMkLst>
            <pc:docMk/>
            <pc:sldMk cId="2556829691" sldId="301"/>
            <ac:spMk id="14" creationId="{00000000-0000-0000-0000-000000000000}"/>
          </ac:spMkLst>
        </pc:spChg>
      </pc:sldChg>
      <pc:sldChg chg="modSp mod modShow">
        <pc:chgData name="Sonia Martín" userId="303da0249a1b7c25" providerId="LiveId" clId="{8EFF14AC-A12F-4BAB-A486-AC82A5D41396}" dt="2022-11-30T15:38:47.720" v="1215" actId="729"/>
        <pc:sldMkLst>
          <pc:docMk/>
          <pc:sldMk cId="333621639" sldId="302"/>
        </pc:sldMkLst>
        <pc:spChg chg="mod">
          <ac:chgData name="Sonia Martín" userId="303da0249a1b7c25" providerId="LiveId" clId="{8EFF14AC-A12F-4BAB-A486-AC82A5D41396}" dt="2022-11-30T15:08:33.161" v="361" actId="6549"/>
          <ac:spMkLst>
            <pc:docMk/>
            <pc:sldMk cId="333621639" sldId="302"/>
            <ac:spMk id="16" creationId="{00000000-0000-0000-0000-000000000000}"/>
          </ac:spMkLst>
        </pc:spChg>
        <pc:graphicFrameChg chg="mod modGraphic">
          <ac:chgData name="Sonia Martín" userId="303da0249a1b7c25" providerId="LiveId" clId="{8EFF14AC-A12F-4BAB-A486-AC82A5D41396}" dt="2022-11-30T15:02:27.820" v="301" actId="113"/>
          <ac:graphicFrameMkLst>
            <pc:docMk/>
            <pc:sldMk cId="333621639" sldId="302"/>
            <ac:graphicFrameMk id="24" creationId="{7F640944-0DD8-3094-E29E-8C00916401E3}"/>
          </ac:graphicFrameMkLst>
        </pc:graphicFrameChg>
        <pc:picChg chg="mod">
          <ac:chgData name="Sonia Martín" userId="303da0249a1b7c25" providerId="LiveId" clId="{8EFF14AC-A12F-4BAB-A486-AC82A5D41396}" dt="2022-11-30T14:58:10.509" v="243" actId="1076"/>
          <ac:picMkLst>
            <pc:docMk/>
            <pc:sldMk cId="333621639" sldId="302"/>
            <ac:picMk id="23" creationId="{3DBDCE98-7118-6460-FF8B-E7ADB9F85F50}"/>
          </ac:picMkLst>
        </pc:picChg>
      </pc:sldChg>
      <pc:sldChg chg="addSp delSp modSp mod modShow">
        <pc:chgData name="Sonia Martín" userId="303da0249a1b7c25" providerId="LiveId" clId="{8EFF14AC-A12F-4BAB-A486-AC82A5D41396}" dt="2022-11-30T15:08:18.518" v="360" actId="6549"/>
        <pc:sldMkLst>
          <pc:docMk/>
          <pc:sldMk cId="2200142897" sldId="303"/>
        </pc:sldMkLst>
        <pc:spChg chg="add mod">
          <ac:chgData name="Sonia Martín" userId="303da0249a1b7c25" providerId="LiveId" clId="{8EFF14AC-A12F-4BAB-A486-AC82A5D41396}" dt="2022-11-30T15:08:18.518" v="360" actId="6549"/>
          <ac:spMkLst>
            <pc:docMk/>
            <pc:sldMk cId="2200142897" sldId="303"/>
            <ac:spMk id="13" creationId="{0F250B52-B63D-FC75-2203-D10CCB8B6CF5}"/>
          </ac:spMkLst>
        </pc:spChg>
        <pc:spChg chg="del mod">
          <ac:chgData name="Sonia Martín" userId="303da0249a1b7c25" providerId="LiveId" clId="{8EFF14AC-A12F-4BAB-A486-AC82A5D41396}" dt="2022-11-30T15:01:09.932" v="286" actId="478"/>
          <ac:spMkLst>
            <pc:docMk/>
            <pc:sldMk cId="2200142897" sldId="303"/>
            <ac:spMk id="16" creationId="{00000000-0000-0000-0000-000000000000}"/>
          </ac:spMkLst>
        </pc:spChg>
        <pc:graphicFrameChg chg="mod modGraphic">
          <ac:chgData name="Sonia Martín" userId="303da0249a1b7c25" providerId="LiveId" clId="{8EFF14AC-A12F-4BAB-A486-AC82A5D41396}" dt="2022-11-30T15:02:21.153" v="299" actId="207"/>
          <ac:graphicFrameMkLst>
            <pc:docMk/>
            <pc:sldMk cId="2200142897" sldId="303"/>
            <ac:graphicFrameMk id="17" creationId="{52E19909-D6BA-FF1F-378F-9E42B7CA99C9}"/>
          </ac:graphicFrameMkLst>
        </pc:graphicFrameChg>
        <pc:picChg chg="mod">
          <ac:chgData name="Sonia Martín" userId="303da0249a1b7c25" providerId="LiveId" clId="{8EFF14AC-A12F-4BAB-A486-AC82A5D41396}" dt="2022-11-30T15:01:33.621" v="292" actId="1076"/>
          <ac:picMkLst>
            <pc:docMk/>
            <pc:sldMk cId="2200142897" sldId="303"/>
            <ac:picMk id="15" creationId="{01E1CB6D-6592-DC1F-13EF-20EE9A1DF66A}"/>
          </ac:picMkLst>
        </pc:picChg>
      </pc:sldChg>
      <pc:sldChg chg="modSp mod modShow">
        <pc:chgData name="Sonia Martín" userId="303da0249a1b7c25" providerId="LiveId" clId="{8EFF14AC-A12F-4BAB-A486-AC82A5D41396}" dt="2022-11-30T15:08:08.325" v="359" actId="113"/>
        <pc:sldMkLst>
          <pc:docMk/>
          <pc:sldMk cId="1071625928" sldId="304"/>
        </pc:sldMkLst>
        <pc:spChg chg="mod">
          <ac:chgData name="Sonia Martín" userId="303da0249a1b7c25" providerId="LiveId" clId="{8EFF14AC-A12F-4BAB-A486-AC82A5D41396}" dt="2022-11-30T15:08:08.325" v="359" actId="113"/>
          <ac:spMkLst>
            <pc:docMk/>
            <pc:sldMk cId="1071625928" sldId="304"/>
            <ac:spMk id="16" creationId="{00000000-0000-0000-0000-000000000000}"/>
          </ac:spMkLst>
        </pc:spChg>
        <pc:picChg chg="mod">
          <ac:chgData name="Sonia Martín" userId="303da0249a1b7c25" providerId="LiveId" clId="{8EFF14AC-A12F-4BAB-A486-AC82A5D41396}" dt="2022-11-30T15:07:42.856" v="350" actId="1076"/>
          <ac:picMkLst>
            <pc:docMk/>
            <pc:sldMk cId="1071625928" sldId="304"/>
            <ac:picMk id="18" creationId="{D17FD327-0EB5-87A1-255A-ED0367DA004F}"/>
          </ac:picMkLst>
        </pc:picChg>
      </pc:sldChg>
      <pc:sldChg chg="modSp mod modShow">
        <pc:chgData name="Sonia Martín" userId="303da0249a1b7c25" providerId="LiveId" clId="{8EFF14AC-A12F-4BAB-A486-AC82A5D41396}" dt="2022-11-30T15:04:14.494" v="322"/>
        <pc:sldMkLst>
          <pc:docMk/>
          <pc:sldMk cId="214702759" sldId="305"/>
        </pc:sldMkLst>
        <pc:spChg chg="mod">
          <ac:chgData name="Sonia Martín" userId="303da0249a1b7c25" providerId="LiveId" clId="{8EFF14AC-A12F-4BAB-A486-AC82A5D41396}" dt="2022-11-30T15:03:29.956" v="317" actId="207"/>
          <ac:spMkLst>
            <pc:docMk/>
            <pc:sldMk cId="214702759" sldId="305"/>
            <ac:spMk id="16" creationId="{00000000-0000-0000-0000-000000000000}"/>
          </ac:spMkLst>
        </pc:spChg>
        <pc:graphicFrameChg chg="mod">
          <ac:chgData name="Sonia Martín" userId="303da0249a1b7c25" providerId="LiveId" clId="{8EFF14AC-A12F-4BAB-A486-AC82A5D41396}" dt="2022-11-30T15:04:14.494" v="322"/>
          <ac:graphicFrameMkLst>
            <pc:docMk/>
            <pc:sldMk cId="214702759" sldId="305"/>
            <ac:graphicFrameMk id="13" creationId="{2A7C4861-D775-40F1-D557-9FB814422F3C}"/>
          </ac:graphicFrameMkLst>
        </pc:graphicFrameChg>
        <pc:graphicFrameChg chg="mod modGraphic">
          <ac:chgData name="Sonia Martín" userId="303da0249a1b7c25" providerId="LiveId" clId="{8EFF14AC-A12F-4BAB-A486-AC82A5D41396}" dt="2022-11-30T15:03:41.014" v="319" actId="113"/>
          <ac:graphicFrameMkLst>
            <pc:docMk/>
            <pc:sldMk cId="214702759" sldId="305"/>
            <ac:graphicFrameMk id="19" creationId="{2AB44595-F488-3321-C53C-5E846C607F82}"/>
          </ac:graphicFrameMkLst>
        </pc:graphicFrameChg>
      </pc:sldChg>
      <pc:sldChg chg="addSp delSp modSp mod modShow">
        <pc:chgData name="Sonia Martín" userId="303da0249a1b7c25" providerId="LiveId" clId="{8EFF14AC-A12F-4BAB-A486-AC82A5D41396}" dt="2022-11-30T15:10:01.364" v="372" actId="1076"/>
        <pc:sldMkLst>
          <pc:docMk/>
          <pc:sldMk cId="4148581011" sldId="306"/>
        </pc:sldMkLst>
        <pc:spChg chg="add mod">
          <ac:chgData name="Sonia Martín" userId="303da0249a1b7c25" providerId="LiveId" clId="{8EFF14AC-A12F-4BAB-A486-AC82A5D41396}" dt="2022-11-30T15:09:18.189" v="366"/>
          <ac:spMkLst>
            <pc:docMk/>
            <pc:sldMk cId="4148581011" sldId="306"/>
            <ac:spMk id="13" creationId="{72A2CB70-5E58-E45F-8A48-CB0A41462355}"/>
          </ac:spMkLst>
        </pc:spChg>
        <pc:spChg chg="del mod">
          <ac:chgData name="Sonia Martín" userId="303da0249a1b7c25" providerId="LiveId" clId="{8EFF14AC-A12F-4BAB-A486-AC82A5D41396}" dt="2022-11-30T15:09:13.111" v="365" actId="478"/>
          <ac:spMkLst>
            <pc:docMk/>
            <pc:sldMk cId="4148581011" sldId="306"/>
            <ac:spMk id="16" creationId="{00000000-0000-0000-0000-000000000000}"/>
          </ac:spMkLst>
        </pc:spChg>
        <pc:picChg chg="mod modCrop">
          <ac:chgData name="Sonia Martín" userId="303da0249a1b7c25" providerId="LiveId" clId="{8EFF14AC-A12F-4BAB-A486-AC82A5D41396}" dt="2022-11-30T15:10:01.364" v="372" actId="1076"/>
          <ac:picMkLst>
            <pc:docMk/>
            <pc:sldMk cId="4148581011" sldId="306"/>
            <ac:picMk id="15" creationId="{6B25B328-69C8-1D72-00C5-D11FD499A31A}"/>
          </ac:picMkLst>
        </pc:picChg>
      </pc:sldChg>
      <pc:sldChg chg="modSp add mod">
        <pc:chgData name="Sonia Martín" userId="303da0249a1b7c25" providerId="LiveId" clId="{8EFF14AC-A12F-4BAB-A486-AC82A5D41396}" dt="2022-11-30T14:55:38.524" v="228" actId="179"/>
        <pc:sldMkLst>
          <pc:docMk/>
          <pc:sldMk cId="2501413186" sldId="307"/>
        </pc:sldMkLst>
        <pc:spChg chg="mod">
          <ac:chgData name="Sonia Martín" userId="303da0249a1b7c25" providerId="LiveId" clId="{8EFF14AC-A12F-4BAB-A486-AC82A5D41396}" dt="2022-11-30T14:55:38.524" v="228" actId="179"/>
          <ac:spMkLst>
            <pc:docMk/>
            <pc:sldMk cId="2501413186" sldId="307"/>
            <ac:spMk id="14" creationId="{00000000-0000-0000-0000-000000000000}"/>
          </ac:spMkLst>
        </pc:spChg>
      </pc:sldChg>
      <pc:sldChg chg="addSp modSp add mod">
        <pc:chgData name="Sonia Martín" userId="303da0249a1b7c25" providerId="LiveId" clId="{8EFF14AC-A12F-4BAB-A486-AC82A5D41396}" dt="2022-11-30T16:13:30.280" v="2766" actId="207"/>
        <pc:sldMkLst>
          <pc:docMk/>
          <pc:sldMk cId="4093185843" sldId="308"/>
        </pc:sldMkLst>
        <pc:spChg chg="mod">
          <ac:chgData name="Sonia Martín" userId="303da0249a1b7c25" providerId="LiveId" clId="{8EFF14AC-A12F-4BAB-A486-AC82A5D41396}" dt="2022-11-30T16:13:30.280" v="2766" actId="207"/>
          <ac:spMkLst>
            <pc:docMk/>
            <pc:sldMk cId="4093185843" sldId="308"/>
            <ac:spMk id="14" creationId="{00000000-0000-0000-0000-000000000000}"/>
          </ac:spMkLst>
        </pc:spChg>
        <pc:spChg chg="add mod">
          <ac:chgData name="Sonia Martín" userId="303da0249a1b7c25" providerId="LiveId" clId="{8EFF14AC-A12F-4BAB-A486-AC82A5D41396}" dt="2022-11-30T15:22:23.928" v="784" actId="1076"/>
          <ac:spMkLst>
            <pc:docMk/>
            <pc:sldMk cId="4093185843" sldId="308"/>
            <ac:spMk id="15" creationId="{6516FC30-7BE0-946F-F4F9-740BC8FBB3C3}"/>
          </ac:spMkLst>
        </pc:spChg>
      </pc:sldChg>
      <pc:sldChg chg="delSp modSp add mod ord">
        <pc:chgData name="Sonia Martín" userId="303da0249a1b7c25" providerId="LiveId" clId="{8EFF14AC-A12F-4BAB-A486-AC82A5D41396}" dt="2022-11-30T15:41:16.998" v="1237" actId="1076"/>
        <pc:sldMkLst>
          <pc:docMk/>
          <pc:sldMk cId="4089733230" sldId="309"/>
        </pc:sldMkLst>
        <pc:spChg chg="mod">
          <ac:chgData name="Sonia Martín" userId="303da0249a1b7c25" providerId="LiveId" clId="{8EFF14AC-A12F-4BAB-A486-AC82A5D41396}" dt="2022-11-30T15:41:16.998" v="1237" actId="1076"/>
          <ac:spMkLst>
            <pc:docMk/>
            <pc:sldMk cId="4089733230" sldId="309"/>
            <ac:spMk id="26" creationId="{00000000-0000-0000-0000-000000000000}"/>
          </ac:spMkLst>
        </pc:spChg>
        <pc:grpChg chg="del">
          <ac:chgData name="Sonia Martín" userId="303da0249a1b7c25" providerId="LiveId" clId="{8EFF14AC-A12F-4BAB-A486-AC82A5D41396}" dt="2022-11-30T15:40:00.862" v="1226" actId="478"/>
          <ac:grpSpMkLst>
            <pc:docMk/>
            <pc:sldMk cId="4089733230" sldId="309"/>
            <ac:grpSpMk id="14" creationId="{00000000-0000-0000-0000-000000000000}"/>
          </ac:grpSpMkLst>
        </pc:grpChg>
        <pc:grpChg chg="del">
          <ac:chgData name="Sonia Martín" userId="303da0249a1b7c25" providerId="LiveId" clId="{8EFF14AC-A12F-4BAB-A486-AC82A5D41396}" dt="2022-11-30T15:40:01.726" v="1227" actId="478"/>
          <ac:grpSpMkLst>
            <pc:docMk/>
            <pc:sldMk cId="4089733230" sldId="309"/>
            <ac:grpSpMk id="29" creationId="{FB1E575F-2A6A-EEC1-B3AD-AD7882DF8F06}"/>
          </ac:grpSpMkLst>
        </pc:grpChg>
      </pc:sldChg>
      <pc:sldChg chg="delSp modSp add mod ord">
        <pc:chgData name="Sonia Martín" userId="303da0249a1b7c25" providerId="LiveId" clId="{8EFF14AC-A12F-4BAB-A486-AC82A5D41396}" dt="2022-11-30T15:41:44.362" v="1242"/>
        <pc:sldMkLst>
          <pc:docMk/>
          <pc:sldMk cId="1303530564" sldId="310"/>
        </pc:sldMkLst>
        <pc:spChg chg="mod">
          <ac:chgData name="Sonia Martín" userId="303da0249a1b7c25" providerId="LiveId" clId="{8EFF14AC-A12F-4BAB-A486-AC82A5D41396}" dt="2022-11-30T15:41:40.380" v="1240" actId="1076"/>
          <ac:spMkLst>
            <pc:docMk/>
            <pc:sldMk cId="1303530564" sldId="310"/>
            <ac:spMk id="18" creationId="{00000000-0000-0000-0000-000000000000}"/>
          </ac:spMkLst>
        </pc:spChg>
        <pc:spChg chg="del">
          <ac:chgData name="Sonia Martín" userId="303da0249a1b7c25" providerId="LiveId" clId="{8EFF14AC-A12F-4BAB-A486-AC82A5D41396}" dt="2022-11-30T15:41:35.428" v="1239" actId="478"/>
          <ac:spMkLst>
            <pc:docMk/>
            <pc:sldMk cId="1303530564" sldId="310"/>
            <ac:spMk id="19" creationId="{00000000-0000-0000-0000-000000000000}"/>
          </ac:spMkLst>
        </pc:spChg>
        <pc:spChg chg="del">
          <ac:chgData name="Sonia Martín" userId="303da0249a1b7c25" providerId="LiveId" clId="{8EFF14AC-A12F-4BAB-A486-AC82A5D41396}" dt="2022-11-30T15:41:35.428" v="1239" actId="478"/>
          <ac:spMkLst>
            <pc:docMk/>
            <pc:sldMk cId="1303530564" sldId="310"/>
            <ac:spMk id="20" creationId="{00000000-0000-0000-0000-000000000000}"/>
          </ac:spMkLst>
        </pc:spChg>
        <pc:grpChg chg="del">
          <ac:chgData name="Sonia Martín" userId="303da0249a1b7c25" providerId="LiveId" clId="{8EFF14AC-A12F-4BAB-A486-AC82A5D41396}" dt="2022-11-30T15:41:35.428" v="1239" actId="478"/>
          <ac:grpSpMkLst>
            <pc:docMk/>
            <pc:sldMk cId="1303530564" sldId="310"/>
            <ac:grpSpMk id="14" creationId="{00000000-0000-0000-0000-000000000000}"/>
          </ac:grpSpMkLst>
        </pc:grpChg>
        <pc:picChg chg="del">
          <ac:chgData name="Sonia Martín" userId="303da0249a1b7c25" providerId="LiveId" clId="{8EFF14AC-A12F-4BAB-A486-AC82A5D41396}" dt="2022-11-30T15:41:35.428" v="1239" actId="478"/>
          <ac:picMkLst>
            <pc:docMk/>
            <pc:sldMk cId="1303530564" sldId="310"/>
            <ac:picMk id="13" creationId="{00000000-0000-0000-0000-000000000000}"/>
          </ac:picMkLst>
        </pc:picChg>
      </pc:sldChg>
      <pc:sldChg chg="modSp add mod">
        <pc:chgData name="Sonia Martín" userId="303da0249a1b7c25" providerId="LiveId" clId="{8EFF14AC-A12F-4BAB-A486-AC82A5D41396}" dt="2022-11-30T15:49:20.389" v="1357" actId="20577"/>
        <pc:sldMkLst>
          <pc:docMk/>
          <pc:sldMk cId="3023519461" sldId="311"/>
        </pc:sldMkLst>
        <pc:spChg chg="mod">
          <ac:chgData name="Sonia Martín" userId="303da0249a1b7c25" providerId="LiveId" clId="{8EFF14AC-A12F-4BAB-A486-AC82A5D41396}" dt="2022-11-30T15:49:20.389" v="1357" actId="20577"/>
          <ac:spMkLst>
            <pc:docMk/>
            <pc:sldMk cId="3023519461" sldId="311"/>
            <ac:spMk id="18" creationId="{00000000-0000-0000-0000-000000000000}"/>
          </ac:spMkLst>
        </pc:spChg>
      </pc:sldChg>
      <pc:sldChg chg="modSp add mod ord">
        <pc:chgData name="Sonia Martín" userId="303da0249a1b7c25" providerId="LiveId" clId="{8EFF14AC-A12F-4BAB-A486-AC82A5D41396}" dt="2022-11-30T15:52:48.983" v="1404"/>
        <pc:sldMkLst>
          <pc:docMk/>
          <pc:sldMk cId="2301454329" sldId="312"/>
        </pc:sldMkLst>
        <pc:spChg chg="mod">
          <ac:chgData name="Sonia Martín" userId="303da0249a1b7c25" providerId="LiveId" clId="{8EFF14AC-A12F-4BAB-A486-AC82A5D41396}" dt="2022-11-30T15:52:46.218" v="1402" actId="20577"/>
          <ac:spMkLst>
            <pc:docMk/>
            <pc:sldMk cId="2301454329" sldId="312"/>
            <ac:spMk id="16" creationId="{0CE48381-59DB-409B-B7B8-C6AB667EAC3B}"/>
          </ac:spMkLst>
        </pc:spChg>
      </pc:sldChg>
      <pc:sldChg chg="delSp modSp add mod">
        <pc:chgData name="Sonia Martín" userId="303da0249a1b7c25" providerId="LiveId" clId="{8EFF14AC-A12F-4BAB-A486-AC82A5D41396}" dt="2022-11-30T16:00:01.188" v="1617" actId="20577"/>
        <pc:sldMkLst>
          <pc:docMk/>
          <pc:sldMk cId="3687335967" sldId="313"/>
        </pc:sldMkLst>
        <pc:spChg chg="mod">
          <ac:chgData name="Sonia Martín" userId="303da0249a1b7c25" providerId="LiveId" clId="{8EFF14AC-A12F-4BAB-A486-AC82A5D41396}" dt="2022-11-30T16:00:01.188" v="1617" actId="20577"/>
          <ac:spMkLst>
            <pc:docMk/>
            <pc:sldMk cId="3687335967" sldId="313"/>
            <ac:spMk id="14" creationId="{00000000-0000-0000-0000-000000000000}"/>
          </ac:spMkLst>
        </pc:spChg>
        <pc:spChg chg="del">
          <ac:chgData name="Sonia Martín" userId="303da0249a1b7c25" providerId="LiveId" clId="{8EFF14AC-A12F-4BAB-A486-AC82A5D41396}" dt="2022-11-30T15:53:54.523" v="1411" actId="478"/>
          <ac:spMkLst>
            <pc:docMk/>
            <pc:sldMk cId="3687335967" sldId="313"/>
            <ac:spMk id="16" creationId="{0CE48381-59DB-409B-B7B8-C6AB667EAC3B}"/>
          </ac:spMkLst>
        </pc:spChg>
      </pc:sldChg>
    </pc:docChg>
  </pc:docChgLst>
  <pc:docChgLst>
    <pc:chgData name="Sonia Martín" userId="303da0249a1b7c25" providerId="LiveId" clId="{DFD1F1FF-4D0B-4CF7-9B43-8D854F1F36D9}"/>
    <pc:docChg chg="undo custSel addSld delSld modSld">
      <pc:chgData name="Sonia Martín" userId="303da0249a1b7c25" providerId="LiveId" clId="{DFD1F1FF-4D0B-4CF7-9B43-8D854F1F36D9}" dt="2022-12-07T12:42:27.361" v="546" actId="1076"/>
      <pc:docMkLst>
        <pc:docMk/>
      </pc:docMkLst>
      <pc:sldChg chg="delSp modSp mod">
        <pc:chgData name="Sonia Martín" userId="303da0249a1b7c25" providerId="LiveId" clId="{DFD1F1FF-4D0B-4CF7-9B43-8D854F1F36D9}" dt="2022-12-02T08:53:56.968" v="453" actId="478"/>
        <pc:sldMkLst>
          <pc:docMk/>
          <pc:sldMk cId="0" sldId="260"/>
        </pc:sldMkLst>
        <pc:spChg chg="mod">
          <ac:chgData name="Sonia Martín" userId="303da0249a1b7c25" providerId="LiveId" clId="{DFD1F1FF-4D0B-4CF7-9B43-8D854F1F36D9}" dt="2022-12-02T08:53:52.622" v="452" actId="20577"/>
          <ac:spMkLst>
            <pc:docMk/>
            <pc:sldMk cId="0" sldId="260"/>
            <ac:spMk id="17" creationId="{00000000-0000-0000-0000-000000000000}"/>
          </ac:spMkLst>
        </pc:spChg>
        <pc:spChg chg="del">
          <ac:chgData name="Sonia Martín" userId="303da0249a1b7c25" providerId="LiveId" clId="{DFD1F1FF-4D0B-4CF7-9B43-8D854F1F36D9}" dt="2022-12-02T08:53:56.968" v="453" actId="478"/>
          <ac:spMkLst>
            <pc:docMk/>
            <pc:sldMk cId="0" sldId="260"/>
            <ac:spMk id="46" creationId="{00000000-0000-0000-0000-000000000000}"/>
          </ac:spMkLst>
        </pc:spChg>
      </pc:sldChg>
      <pc:sldChg chg="modSp mod">
        <pc:chgData name="Sonia Martín" userId="303da0249a1b7c25" providerId="LiveId" clId="{DFD1F1FF-4D0B-4CF7-9B43-8D854F1F36D9}" dt="2022-12-02T08:54:13.791" v="454" actId="14100"/>
        <pc:sldMkLst>
          <pc:docMk/>
          <pc:sldMk cId="0" sldId="261"/>
        </pc:sldMkLst>
        <pc:spChg chg="mod">
          <ac:chgData name="Sonia Martín" userId="303da0249a1b7c25" providerId="LiveId" clId="{DFD1F1FF-4D0B-4CF7-9B43-8D854F1F36D9}" dt="2022-12-02T08:54:13.791" v="454" actId="14100"/>
          <ac:spMkLst>
            <pc:docMk/>
            <pc:sldMk cId="0" sldId="261"/>
            <ac:spMk id="35" creationId="{DE2CFF42-532F-0EF6-3794-B4FE9B4F1892}"/>
          </ac:spMkLst>
        </pc:spChg>
      </pc:sldChg>
      <pc:sldChg chg="del">
        <pc:chgData name="Sonia Martín" userId="303da0249a1b7c25" providerId="LiveId" clId="{DFD1F1FF-4D0B-4CF7-9B43-8D854F1F36D9}" dt="2022-12-02T08:40:08.554" v="4" actId="2696"/>
        <pc:sldMkLst>
          <pc:docMk/>
          <pc:sldMk cId="0" sldId="276"/>
        </pc:sldMkLst>
      </pc:sldChg>
      <pc:sldChg chg="del">
        <pc:chgData name="Sonia Martín" userId="303da0249a1b7c25" providerId="LiveId" clId="{DFD1F1FF-4D0B-4CF7-9B43-8D854F1F36D9}" dt="2022-12-02T08:40:05.671" v="3" actId="2696"/>
        <pc:sldMkLst>
          <pc:docMk/>
          <pc:sldMk cId="0" sldId="277"/>
        </pc:sldMkLst>
      </pc:sldChg>
      <pc:sldChg chg="modSp mod">
        <pc:chgData name="Sonia Martín" userId="303da0249a1b7c25" providerId="LiveId" clId="{DFD1F1FF-4D0B-4CF7-9B43-8D854F1F36D9}" dt="2022-12-07T12:39:21.042" v="539" actId="20577"/>
        <pc:sldMkLst>
          <pc:docMk/>
          <pc:sldMk cId="0" sldId="282"/>
        </pc:sldMkLst>
        <pc:spChg chg="mod">
          <ac:chgData name="Sonia Martín" userId="303da0249a1b7c25" providerId="LiveId" clId="{DFD1F1FF-4D0B-4CF7-9B43-8D854F1F36D9}" dt="2022-12-07T12:39:21.042" v="539" actId="20577"/>
          <ac:spMkLst>
            <pc:docMk/>
            <pc:sldMk cId="0" sldId="282"/>
            <ac:spMk id="17" creationId="{25F3B98E-432C-4E24-F89E-560330BBD6DE}"/>
          </ac:spMkLst>
        </pc:spChg>
      </pc:sldChg>
      <pc:sldChg chg="addSp delSp modSp mod">
        <pc:chgData name="Sonia Martín" userId="303da0249a1b7c25" providerId="LiveId" clId="{DFD1F1FF-4D0B-4CF7-9B43-8D854F1F36D9}" dt="2022-12-02T08:39:57.781" v="2" actId="1076"/>
        <pc:sldMkLst>
          <pc:docMk/>
          <pc:sldMk cId="713282891" sldId="290"/>
        </pc:sldMkLst>
        <pc:picChg chg="add mod">
          <ac:chgData name="Sonia Martín" userId="303da0249a1b7c25" providerId="LiveId" clId="{DFD1F1FF-4D0B-4CF7-9B43-8D854F1F36D9}" dt="2022-12-02T08:39:57.781" v="2" actId="1076"/>
          <ac:picMkLst>
            <pc:docMk/>
            <pc:sldMk cId="713282891" sldId="290"/>
            <ac:picMk id="16" creationId="{DE3DFC90-54EB-17C7-33C1-3B1D10B5CE71}"/>
          </ac:picMkLst>
        </pc:picChg>
        <pc:picChg chg="del">
          <ac:chgData name="Sonia Martín" userId="303da0249a1b7c25" providerId="LiveId" clId="{DFD1F1FF-4D0B-4CF7-9B43-8D854F1F36D9}" dt="2022-12-02T08:39:51.812" v="0" actId="478"/>
          <ac:picMkLst>
            <pc:docMk/>
            <pc:sldMk cId="713282891" sldId="290"/>
            <ac:picMk id="17" creationId="{CC0730F8-0285-6739-A302-9691E7DED7EF}"/>
          </ac:picMkLst>
        </pc:picChg>
      </pc:sldChg>
      <pc:sldChg chg="addSp delSp modSp mod delAnim modAnim">
        <pc:chgData name="Sonia Martín" userId="303da0249a1b7c25" providerId="LiveId" clId="{DFD1F1FF-4D0B-4CF7-9B43-8D854F1F36D9}" dt="2022-12-07T12:42:27.361" v="546" actId="1076"/>
        <pc:sldMkLst>
          <pc:docMk/>
          <pc:sldMk cId="2529310907" sldId="292"/>
        </pc:sldMkLst>
        <pc:picChg chg="del">
          <ac:chgData name="Sonia Martín" userId="303da0249a1b7c25" providerId="LiveId" clId="{DFD1F1FF-4D0B-4CF7-9B43-8D854F1F36D9}" dt="2022-12-02T08:40:17.313" v="5" actId="478"/>
          <ac:picMkLst>
            <pc:docMk/>
            <pc:sldMk cId="2529310907" sldId="292"/>
            <ac:picMk id="14" creationId="{783C4E1C-AA2B-539D-1AF5-E19A41588C23}"/>
          </ac:picMkLst>
        </pc:picChg>
        <pc:picChg chg="add del mod">
          <ac:chgData name="Sonia Martín" userId="303da0249a1b7c25" providerId="LiveId" clId="{DFD1F1FF-4D0B-4CF7-9B43-8D854F1F36D9}" dt="2022-12-07T12:42:17.098" v="541" actId="478"/>
          <ac:picMkLst>
            <pc:docMk/>
            <pc:sldMk cId="2529310907" sldId="292"/>
            <ac:picMk id="15" creationId="{4F20B1E5-3916-39B4-E0D6-2299826C4091}"/>
          </ac:picMkLst>
        </pc:picChg>
        <pc:picChg chg="del">
          <ac:chgData name="Sonia Martín" userId="303da0249a1b7c25" providerId="LiveId" clId="{DFD1F1FF-4D0B-4CF7-9B43-8D854F1F36D9}" dt="2022-12-07T12:42:16.301" v="540" actId="478"/>
          <ac:picMkLst>
            <pc:docMk/>
            <pc:sldMk cId="2529310907" sldId="292"/>
            <ac:picMk id="16" creationId="{3D759773-50FA-9529-C0CA-9389D3BBBAF6}"/>
          </ac:picMkLst>
        </pc:picChg>
        <pc:picChg chg="add mod">
          <ac:chgData name="Sonia Martín" userId="303da0249a1b7c25" providerId="LiveId" clId="{DFD1F1FF-4D0B-4CF7-9B43-8D854F1F36D9}" dt="2022-12-07T12:42:26.102" v="545" actId="1076"/>
          <ac:picMkLst>
            <pc:docMk/>
            <pc:sldMk cId="2529310907" sldId="292"/>
            <ac:picMk id="17" creationId="{4F7D4FBB-BD00-5520-B8F2-A1C6B0127DF0}"/>
          </ac:picMkLst>
        </pc:picChg>
        <pc:picChg chg="mod">
          <ac:chgData name="Sonia Martín" userId="303da0249a1b7c25" providerId="LiveId" clId="{DFD1F1FF-4D0B-4CF7-9B43-8D854F1F36D9}" dt="2022-12-07T12:42:27.361" v="546" actId="1076"/>
          <ac:picMkLst>
            <pc:docMk/>
            <pc:sldMk cId="2529310907" sldId="292"/>
            <ac:picMk id="19" creationId="{3766EA7F-C966-36A8-1DD1-E80D710F7602}"/>
          </ac:picMkLst>
        </pc:picChg>
      </pc:sldChg>
      <pc:sldChg chg="delSp modSp mod">
        <pc:chgData name="Sonia Martín" userId="303da0249a1b7c25" providerId="LiveId" clId="{DFD1F1FF-4D0B-4CF7-9B43-8D854F1F36D9}" dt="2022-12-02T08:49:54.212" v="277" actId="5793"/>
        <pc:sldMkLst>
          <pc:docMk/>
          <pc:sldMk cId="2524187301" sldId="295"/>
        </pc:sldMkLst>
        <pc:spChg chg="mod">
          <ac:chgData name="Sonia Martín" userId="303da0249a1b7c25" providerId="LiveId" clId="{DFD1F1FF-4D0B-4CF7-9B43-8D854F1F36D9}" dt="2022-12-02T08:49:54.212" v="277" actId="5793"/>
          <ac:spMkLst>
            <pc:docMk/>
            <pc:sldMk cId="2524187301" sldId="295"/>
            <ac:spMk id="14" creationId="{00000000-0000-0000-0000-000000000000}"/>
          </ac:spMkLst>
        </pc:spChg>
        <pc:spChg chg="del mod">
          <ac:chgData name="Sonia Martín" userId="303da0249a1b7c25" providerId="LiveId" clId="{DFD1F1FF-4D0B-4CF7-9B43-8D854F1F36D9}" dt="2022-12-02T08:45:32.232" v="274" actId="478"/>
          <ac:spMkLst>
            <pc:docMk/>
            <pc:sldMk cId="2524187301" sldId="295"/>
            <ac:spMk id="17" creationId="{10659F7F-4395-EDFB-7A81-C1D6BB406DD9}"/>
          </ac:spMkLst>
        </pc:spChg>
      </pc:sldChg>
      <pc:sldChg chg="modSp mod">
        <pc:chgData name="Sonia Martín" userId="303da0249a1b7c25" providerId="LiveId" clId="{DFD1F1FF-4D0B-4CF7-9B43-8D854F1F36D9}" dt="2022-12-02T08:44:13.838" v="188" actId="404"/>
        <pc:sldMkLst>
          <pc:docMk/>
          <pc:sldMk cId="3687335967" sldId="313"/>
        </pc:sldMkLst>
        <pc:spChg chg="mod">
          <ac:chgData name="Sonia Martín" userId="303da0249a1b7c25" providerId="LiveId" clId="{DFD1F1FF-4D0B-4CF7-9B43-8D854F1F36D9}" dt="2022-12-02T08:44:13.838" v="188" actId="404"/>
          <ac:spMkLst>
            <pc:docMk/>
            <pc:sldMk cId="3687335967" sldId="313"/>
            <ac:spMk id="14" creationId="{00000000-0000-0000-0000-000000000000}"/>
          </ac:spMkLst>
        </pc:spChg>
      </pc:sldChg>
      <pc:sldChg chg="addSp delSp modSp add mod">
        <pc:chgData name="Sonia Martín" userId="303da0249a1b7c25" providerId="LiveId" clId="{DFD1F1FF-4D0B-4CF7-9B43-8D854F1F36D9}" dt="2022-12-02T08:53:31.815" v="438" actId="14100"/>
        <pc:sldMkLst>
          <pc:docMk/>
          <pc:sldMk cId="2995089000" sldId="314"/>
        </pc:sldMkLst>
        <pc:spChg chg="mod">
          <ac:chgData name="Sonia Martín" userId="303da0249a1b7c25" providerId="LiveId" clId="{DFD1F1FF-4D0B-4CF7-9B43-8D854F1F36D9}" dt="2022-12-02T08:50:17.653" v="281" actId="1076"/>
          <ac:spMkLst>
            <pc:docMk/>
            <pc:sldMk cId="2995089000" sldId="314"/>
            <ac:spMk id="14" creationId="{00000000-0000-0000-0000-000000000000}"/>
          </ac:spMkLst>
        </pc:spChg>
        <pc:spChg chg="del">
          <ac:chgData name="Sonia Martín" userId="303da0249a1b7c25" providerId="LiveId" clId="{DFD1F1FF-4D0B-4CF7-9B43-8D854F1F36D9}" dt="2022-12-02T08:50:13.951" v="280" actId="478"/>
          <ac:spMkLst>
            <pc:docMk/>
            <pc:sldMk cId="2995089000" sldId="314"/>
            <ac:spMk id="15" creationId="{1E0FBA64-3DC2-899A-E590-2B0293669391}"/>
          </ac:spMkLst>
        </pc:spChg>
        <pc:spChg chg="add mod">
          <ac:chgData name="Sonia Martín" userId="303da0249a1b7c25" providerId="LiveId" clId="{DFD1F1FF-4D0B-4CF7-9B43-8D854F1F36D9}" dt="2022-12-02T08:53:31.815" v="438" actId="14100"/>
          <ac:spMkLst>
            <pc:docMk/>
            <pc:sldMk cId="2995089000" sldId="314"/>
            <ac:spMk id="17" creationId="{6F220198-22F4-7612-EAF6-B81776BBE90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ES" b="1" noProof="0" dirty="0"/>
              <a:t>Ingreso</a:t>
            </a:r>
            <a:r>
              <a:rPr lang="es-ES" b="1" baseline="0" noProof="0" dirty="0"/>
              <a:t> Cuota Mensual</a:t>
            </a:r>
            <a:endParaRPr lang="es-ES" b="1" noProof="0" dirty="0"/>
          </a:p>
        </c:rich>
      </c:tx>
      <c:layout>
        <c:manualLayout>
          <c:xMode val="edge"/>
          <c:yMode val="edge"/>
          <c:x val="0.4457196519889195"/>
          <c:y val="4.18373448904654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9.6015184326946459E-2"/>
          <c:w val="0.97083974236275739"/>
          <c:h val="0.8472819748481447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3E-4CC5-AB6B-3CD15D16BEA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3E-4CC5-AB6B-3CD15D16BEA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3E-4CC5-AB6B-3CD15D16BE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3E-4CC5-AB6B-3CD15D16BE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Hoja4!$C$4:$G$4</c:f>
              <c:strCache>
                <c:ptCount val="5"/>
                <c:pt idx="1">
                  <c:v>19/20</c:v>
                </c:pt>
                <c:pt idx="2">
                  <c:v>20/21</c:v>
                </c:pt>
                <c:pt idx="3">
                  <c:v>21/22</c:v>
                </c:pt>
                <c:pt idx="4">
                  <c:v>22/23</c:v>
                </c:pt>
              </c:strCache>
            </c:strRef>
          </c:cat>
          <c:val>
            <c:numRef>
              <c:f>Hoja4!$C$5:$G$5</c:f>
              <c:numCache>
                <c:formatCode>#,##0\ "€"</c:formatCode>
                <c:ptCount val="5"/>
                <c:pt idx="1">
                  <c:v>3080</c:v>
                </c:pt>
                <c:pt idx="2">
                  <c:v>2072</c:v>
                </c:pt>
                <c:pt idx="3">
                  <c:v>2240</c:v>
                </c:pt>
                <c:pt idx="4">
                  <c:v>2613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A4-4517-BFE8-F7F5C800D6E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34487392"/>
        <c:axId val="834472832"/>
      </c:barChart>
      <c:catAx>
        <c:axId val="83448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ES"/>
          </a:p>
        </c:txPr>
        <c:crossAx val="834472832"/>
        <c:crosses val="autoZero"/>
        <c:auto val="1"/>
        <c:lblAlgn val="ctr"/>
        <c:lblOffset val="100"/>
        <c:noMultiLvlLbl val="0"/>
      </c:catAx>
      <c:valAx>
        <c:axId val="834472832"/>
        <c:scaling>
          <c:orientation val="minMax"/>
        </c:scaling>
        <c:delete val="1"/>
        <c:axPos val="l"/>
        <c:numFmt formatCode="#,##0\ &quot;€&quot;" sourceLinked="1"/>
        <c:majorTickMark val="none"/>
        <c:minorTickMark val="none"/>
        <c:tickLblPos val="nextTo"/>
        <c:crossAx val="83448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local?lid=YN6306x5204799860627068286&amp;id=YN6306x5204799860627068286&amp;q=Ciba&amp;name=Ciba&amp;cp=41.44998550415039%7e2.203687906265259&amp;ppois=41.44998550415039_2.203687906265259_Cib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KCfet8jg7gm2xpnY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0000"/>
          </a:blip>
          <a:srcRect l="1420" t="8092" b="87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27052" b="31131"/>
          <a:stretch>
            <a:fillRect/>
          </a:stretch>
        </p:blipFill>
        <p:spPr>
          <a:xfrm>
            <a:off x="8373265" y="7478316"/>
            <a:ext cx="1915548" cy="177998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10426" y="550122"/>
            <a:ext cx="12267148" cy="4593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82"/>
              </a:lnSpc>
            </a:pPr>
            <a:r>
              <a:rPr lang="en-US" sz="12981">
                <a:solidFill>
                  <a:srgbClr val="F4F6FC"/>
                </a:solidFill>
                <a:latin typeface="Studly"/>
              </a:rPr>
              <a:t>ASSOCIACIÓ</a:t>
            </a:r>
          </a:p>
          <a:p>
            <a:pPr algn="ctr">
              <a:lnSpc>
                <a:spcPts val="11682"/>
              </a:lnSpc>
            </a:pPr>
            <a:r>
              <a:rPr lang="en-US" sz="12981">
                <a:solidFill>
                  <a:srgbClr val="F4F6FC"/>
                </a:solidFill>
                <a:latin typeface="Studly"/>
              </a:rPr>
              <a:t>NATACIÓ</a:t>
            </a:r>
          </a:p>
          <a:p>
            <a:pPr algn="ctr">
              <a:lnSpc>
                <a:spcPts val="11682"/>
              </a:lnSpc>
            </a:pPr>
            <a:r>
              <a:rPr lang="en-US" sz="12981">
                <a:solidFill>
                  <a:srgbClr val="F4F6FC"/>
                </a:solidFill>
                <a:latin typeface="Studly"/>
              </a:rPr>
              <a:t>GRAMENET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22848" y="5571266"/>
            <a:ext cx="12042304" cy="1080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91"/>
              </a:lnSpc>
            </a:pPr>
            <a:r>
              <a:rPr lang="es-ES" sz="6636" dirty="0" err="1">
                <a:solidFill>
                  <a:srgbClr val="050A30"/>
                </a:solidFill>
                <a:latin typeface="Studly Bold"/>
              </a:rPr>
              <a:t>ReunióN</a:t>
            </a:r>
            <a:r>
              <a:rPr lang="es-ES" sz="6636" dirty="0">
                <a:solidFill>
                  <a:srgbClr val="050A30"/>
                </a:solidFill>
                <a:latin typeface="Studly Bold"/>
              </a:rPr>
              <a:t> </a:t>
            </a:r>
            <a:r>
              <a:rPr lang="es-ES" sz="6636" dirty="0" err="1">
                <a:solidFill>
                  <a:srgbClr val="050A30"/>
                </a:solidFill>
                <a:latin typeface="Studly Bold"/>
              </a:rPr>
              <a:t>sociOs</a:t>
            </a:r>
            <a:r>
              <a:rPr lang="es-ES" sz="6636" dirty="0">
                <a:solidFill>
                  <a:srgbClr val="050A30"/>
                </a:solidFill>
                <a:latin typeface="Studly Bold"/>
              </a:rPr>
              <a:t>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1761" y="3568887"/>
            <a:ext cx="16815473" cy="5466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081" dirty="0">
                <a:solidFill>
                  <a:srgbClr val="1E496F"/>
                </a:solidFill>
                <a:latin typeface="Arialle Bold"/>
              </a:rPr>
              <a:t>PISCINA SANT JORDI: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 debido al hundimiento del techo en la piscina de Sant Jordi, hemos tenido que buscar alternativas en cuanto a piscinas de 50 metros.</a:t>
            </a:r>
          </a:p>
          <a:p>
            <a:pPr marL="332633" lvl="1"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789833" lvl="2" algn="just">
              <a:lnSpc>
                <a:spcPts val="4313"/>
              </a:lnSpc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Actualmente estamos intentando cerrar con la mayor brevedad posible el uso de la piscina de C.N Mataró.</a:t>
            </a:r>
          </a:p>
          <a:p>
            <a:pPr marL="789833" lvl="2"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789833" lvl="1" indent="-457200" algn="just">
              <a:lnSpc>
                <a:spcPts val="4313"/>
              </a:lnSpc>
              <a:buFont typeface="Arial" panose="020B0604020202020204" pitchFamily="34" charset="0"/>
              <a:buChar char="•"/>
            </a:pPr>
            <a:r>
              <a:rPr lang="es-ES" sz="3081" dirty="0">
                <a:solidFill>
                  <a:srgbClr val="1E496F"/>
                </a:solidFill>
                <a:latin typeface="Arialle Bold"/>
              </a:rPr>
              <a:t>DUET SPORT: 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se ha comprometido a la mejora de las corcheras de cara a impedir posibles problemas arbitrales por su estado en las competiciones, así como al uso de las calles para nuestros nadadores/as evitando en lo posible la masificación por carril.</a:t>
            </a:r>
            <a:endParaRPr lang="es-ES" sz="3081" dirty="0">
              <a:solidFill>
                <a:srgbClr val="1E496F"/>
              </a:solidFill>
              <a:latin typeface="Arialle Bold"/>
            </a:endParaRPr>
          </a:p>
          <a:p>
            <a:pPr>
              <a:lnSpc>
                <a:spcPts val="4313"/>
              </a:lnSpc>
            </a:pPr>
            <a:endParaRPr lang="en-US" sz="3081" dirty="0">
              <a:solidFill>
                <a:srgbClr val="000000"/>
              </a:solidFill>
              <a:latin typeface="Ariall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1761" y="3052757"/>
            <a:ext cx="16815473" cy="503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El día </a:t>
            </a:r>
            <a:r>
              <a:rPr lang="es-ES" sz="3081" b="1" dirty="0">
                <a:solidFill>
                  <a:schemeClr val="accent6">
                    <a:lumMod val="75000"/>
                  </a:schemeClr>
                </a:solidFill>
                <a:latin typeface="Arialle"/>
              </a:rPr>
              <a:t>3 de diciembre 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asumimos en casa la 4ª jornada alevina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E3DFC90-54EB-17C7-33C1-3B1D10B5C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266" y="3932348"/>
            <a:ext cx="3787468" cy="53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82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 dirty="0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 dirty="0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5684" y="3591747"/>
            <a:ext cx="16815473" cy="3812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Esta temporada 22/23 montaremos </a:t>
            </a:r>
            <a:r>
              <a:rPr lang="es-ES" sz="3081" b="1" dirty="0">
                <a:solidFill>
                  <a:schemeClr val="accent6">
                    <a:lumMod val="75000"/>
                  </a:schemeClr>
                </a:solidFill>
                <a:latin typeface="Arialle"/>
              </a:rPr>
              <a:t>3</a:t>
            </a:r>
            <a:r>
              <a:rPr lang="es-ES" sz="3081" dirty="0">
                <a:solidFill>
                  <a:schemeClr val="accent6">
                    <a:lumMod val="75000"/>
                  </a:schemeClr>
                </a:solidFill>
                <a:latin typeface="Arialle"/>
              </a:rPr>
              <a:t> </a:t>
            </a:r>
            <a:r>
              <a:rPr lang="es-ES" sz="3081" b="1" dirty="0">
                <a:solidFill>
                  <a:schemeClr val="accent6">
                    <a:lumMod val="75000"/>
                  </a:schemeClr>
                </a:solidFill>
                <a:latin typeface="Arialle"/>
              </a:rPr>
              <a:t>competiciones locales</a:t>
            </a:r>
          </a:p>
          <a:p>
            <a:pPr marL="332633" lvl="1"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Estas son las que realizaremos:</a:t>
            </a:r>
          </a:p>
          <a:p>
            <a:pPr marL="332633" lvl="1"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2161433" lvl="4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081" b="1" dirty="0">
                <a:solidFill>
                  <a:srgbClr val="0070C0"/>
                </a:solidFill>
                <a:latin typeface="Arialle"/>
              </a:rPr>
              <a:t>21 enero</a:t>
            </a:r>
            <a:r>
              <a:rPr lang="es-ES" sz="3081" b="1" dirty="0">
                <a:solidFill>
                  <a:srgbClr val="000000"/>
                </a:solidFill>
                <a:latin typeface="Arialle"/>
              </a:rPr>
              <a:t> 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: 3ª jornada Infantil + trofeo Ciutat de Santa Coloma</a:t>
            </a:r>
          </a:p>
          <a:p>
            <a:pPr marL="1704233" lvl="4"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2161433" lvl="4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081" b="1" dirty="0">
                <a:solidFill>
                  <a:srgbClr val="0070C0"/>
                </a:solidFill>
                <a:latin typeface="Arialle"/>
              </a:rPr>
              <a:t>11 marzo</a:t>
            </a:r>
            <a:r>
              <a:rPr lang="es-ES" sz="3081" dirty="0">
                <a:solidFill>
                  <a:srgbClr val="0070C0"/>
                </a:solidFill>
                <a:latin typeface="Arialle"/>
              </a:rPr>
              <a:t> 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: 5ª jornada prebenjamina + 6ª jornada benjamina</a:t>
            </a:r>
          </a:p>
        </p:txBody>
      </p:sp>
    </p:spTree>
    <p:extLst>
      <p:ext uri="{BB962C8B-B14F-4D97-AF65-F5344CB8AC3E}">
        <p14:creationId xmlns:p14="http://schemas.microsoft.com/office/powerpoint/2010/main" val="311996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75482" y="3111406"/>
            <a:ext cx="17137036" cy="6572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200" dirty="0">
                <a:solidFill>
                  <a:srgbClr val="1E496F"/>
                </a:solidFill>
                <a:latin typeface="Arialle Bold"/>
              </a:rPr>
              <a:t>HORARIO: </a:t>
            </a:r>
            <a:r>
              <a:rPr lang="es-ES" sz="3200" dirty="0">
                <a:solidFill>
                  <a:srgbClr val="000000"/>
                </a:solidFill>
                <a:latin typeface="Arialle"/>
              </a:rPr>
              <a:t>Este nuevo horario se establece por 4 cuestiones:</a:t>
            </a:r>
          </a:p>
          <a:p>
            <a:pPr algn="just">
              <a:lnSpc>
                <a:spcPts val="4313"/>
              </a:lnSpc>
            </a:pPr>
            <a:endParaRPr lang="es-ES" sz="3200" dirty="0">
              <a:solidFill>
                <a:srgbClr val="000000"/>
              </a:solidFill>
              <a:latin typeface="Arialle"/>
            </a:endParaRPr>
          </a:p>
          <a:p>
            <a:pPr marL="1885950" lvl="3" indent="-514350" algn="just">
              <a:lnSpc>
                <a:spcPts val="4313"/>
              </a:lnSpc>
              <a:buFont typeface="+mj-lt"/>
              <a:buAutoNum type="arabicPeriod"/>
            </a:pPr>
            <a:r>
              <a:rPr lang="es-ES" sz="3200" b="1" dirty="0">
                <a:solidFill>
                  <a:srgbClr val="000000"/>
                </a:solidFill>
                <a:latin typeface="Arialle"/>
              </a:rPr>
              <a:t>Estabilizar</a:t>
            </a:r>
            <a:r>
              <a:rPr lang="es-ES" sz="3200" dirty="0">
                <a:solidFill>
                  <a:srgbClr val="000000"/>
                </a:solidFill>
                <a:latin typeface="Arialle"/>
              </a:rPr>
              <a:t> los </a:t>
            </a:r>
            <a:r>
              <a:rPr lang="es-ES" sz="3200" b="1" dirty="0">
                <a:solidFill>
                  <a:srgbClr val="000000"/>
                </a:solidFill>
                <a:latin typeface="Arialle"/>
              </a:rPr>
              <a:t>horarios</a:t>
            </a:r>
            <a:r>
              <a:rPr lang="es-ES" sz="3200" dirty="0">
                <a:solidFill>
                  <a:srgbClr val="000000"/>
                </a:solidFill>
                <a:latin typeface="Arialle"/>
              </a:rPr>
              <a:t> de todos los </a:t>
            </a:r>
            <a:r>
              <a:rPr lang="es-ES" sz="3200" b="1" dirty="0">
                <a:solidFill>
                  <a:srgbClr val="000000"/>
                </a:solidFill>
                <a:latin typeface="Arialle"/>
              </a:rPr>
              <a:t>grupos</a:t>
            </a:r>
            <a:r>
              <a:rPr lang="es-ES" sz="3200" dirty="0">
                <a:solidFill>
                  <a:srgbClr val="000000"/>
                </a:solidFill>
                <a:latin typeface="Arialle"/>
              </a:rPr>
              <a:t>, en esta y en las sucesivas temporadas.</a:t>
            </a:r>
          </a:p>
          <a:p>
            <a:pPr marL="1885950" lvl="3" indent="-514350" algn="just">
              <a:lnSpc>
                <a:spcPts val="4313"/>
              </a:lnSpc>
              <a:buFont typeface="+mj-lt"/>
              <a:buAutoNum type="arabicPeriod"/>
            </a:pPr>
            <a:r>
              <a:rPr lang="es-ES" sz="3200" dirty="0">
                <a:solidFill>
                  <a:srgbClr val="000000"/>
                </a:solidFill>
                <a:latin typeface="Arialle"/>
              </a:rPr>
              <a:t>Disponibilidad horaria de nuestros </a:t>
            </a:r>
            <a:r>
              <a:rPr lang="es-ES" sz="3200" b="1" dirty="0">
                <a:solidFill>
                  <a:srgbClr val="000000"/>
                </a:solidFill>
                <a:latin typeface="Arialle"/>
              </a:rPr>
              <a:t>entrenadores</a:t>
            </a:r>
            <a:r>
              <a:rPr lang="es-ES" sz="3200" dirty="0">
                <a:solidFill>
                  <a:srgbClr val="000000"/>
                </a:solidFill>
                <a:latin typeface="Arialle"/>
              </a:rPr>
              <a:t>. </a:t>
            </a:r>
          </a:p>
          <a:p>
            <a:pPr marL="1885950" lvl="3" indent="-514350" algn="just">
              <a:lnSpc>
                <a:spcPts val="4313"/>
              </a:lnSpc>
              <a:buFont typeface="+mj-lt"/>
              <a:buAutoNum type="arabicPeriod"/>
            </a:pPr>
            <a:r>
              <a:rPr lang="es-ES" sz="3200" b="1" dirty="0">
                <a:solidFill>
                  <a:srgbClr val="000000"/>
                </a:solidFill>
                <a:latin typeface="Arialle"/>
              </a:rPr>
              <a:t>Evitar</a:t>
            </a:r>
            <a:r>
              <a:rPr lang="es-ES" sz="3200" dirty="0">
                <a:solidFill>
                  <a:srgbClr val="000000"/>
                </a:solidFill>
                <a:latin typeface="Arialle"/>
              </a:rPr>
              <a:t> </a:t>
            </a:r>
            <a:r>
              <a:rPr lang="es-ES" sz="3200" b="1" dirty="0">
                <a:solidFill>
                  <a:srgbClr val="000000"/>
                </a:solidFill>
                <a:latin typeface="Arialle"/>
              </a:rPr>
              <a:t>cambios</a:t>
            </a:r>
            <a:r>
              <a:rPr lang="es-ES" sz="3200" dirty="0">
                <a:solidFill>
                  <a:srgbClr val="000000"/>
                </a:solidFill>
                <a:latin typeface="Arialle"/>
              </a:rPr>
              <a:t> contantes para </a:t>
            </a:r>
            <a:r>
              <a:rPr lang="es-ES" sz="3200" b="1" dirty="0">
                <a:solidFill>
                  <a:srgbClr val="000000"/>
                </a:solidFill>
                <a:latin typeface="Arialle"/>
              </a:rPr>
              <a:t>otros grupos </a:t>
            </a:r>
            <a:r>
              <a:rPr lang="es-ES" sz="3200" dirty="0">
                <a:solidFill>
                  <a:srgbClr val="000000"/>
                </a:solidFill>
                <a:latin typeface="Arialle"/>
              </a:rPr>
              <a:t>en función del inicio o no de la </a:t>
            </a:r>
            <a:r>
              <a:rPr lang="es-ES" sz="3200" b="1" dirty="0">
                <a:solidFill>
                  <a:srgbClr val="000000"/>
                </a:solidFill>
                <a:latin typeface="Arialle"/>
              </a:rPr>
              <a:t>piscina de 50 metros. </a:t>
            </a:r>
          </a:p>
          <a:p>
            <a:pPr marL="1885950" lvl="3" indent="-514350" algn="just">
              <a:lnSpc>
                <a:spcPts val="4313"/>
              </a:lnSpc>
              <a:buFont typeface="+mj-lt"/>
              <a:buAutoNum type="arabicPeriod"/>
            </a:pPr>
            <a:r>
              <a:rPr lang="es-ES" sz="3200" dirty="0">
                <a:solidFill>
                  <a:srgbClr val="000000"/>
                </a:solidFill>
                <a:latin typeface="Arialle"/>
              </a:rPr>
              <a:t>No perder agua viéndose suprimidos los </a:t>
            </a:r>
            <a:r>
              <a:rPr lang="es-ES" sz="3200" b="1" dirty="0">
                <a:solidFill>
                  <a:srgbClr val="000000"/>
                </a:solidFill>
                <a:latin typeface="Arialle"/>
              </a:rPr>
              <a:t>carriles</a:t>
            </a:r>
            <a:r>
              <a:rPr lang="es-ES" sz="3200" dirty="0">
                <a:solidFill>
                  <a:srgbClr val="000000"/>
                </a:solidFill>
                <a:latin typeface="Arialle"/>
              </a:rPr>
              <a:t> por parte de DUET.</a:t>
            </a:r>
          </a:p>
          <a:p>
            <a:pPr lvl="3" algn="just">
              <a:lnSpc>
                <a:spcPts val="4313"/>
              </a:lnSpc>
            </a:pPr>
            <a:endParaRPr lang="es-ES" sz="3200" dirty="0">
              <a:solidFill>
                <a:srgbClr val="000000"/>
              </a:solidFill>
              <a:latin typeface="Arialle"/>
            </a:endParaRPr>
          </a:p>
          <a:p>
            <a:pPr marL="789833" lvl="2" algn="just">
              <a:lnSpc>
                <a:spcPts val="4313"/>
              </a:lnSpc>
            </a:pPr>
            <a:r>
              <a:rPr lang="es-ES" sz="3200" dirty="0">
                <a:solidFill>
                  <a:srgbClr val="000000"/>
                </a:solidFill>
                <a:latin typeface="Arialle"/>
              </a:rPr>
              <a:t>Se ha </a:t>
            </a:r>
            <a:r>
              <a:rPr lang="es-ES" sz="3200" u="sng" dirty="0">
                <a:solidFill>
                  <a:srgbClr val="000000"/>
                </a:solidFill>
                <a:latin typeface="Arialle"/>
              </a:rPr>
              <a:t>aumentado</a:t>
            </a:r>
            <a:r>
              <a:rPr lang="es-ES" sz="3200" dirty="0">
                <a:solidFill>
                  <a:srgbClr val="000000"/>
                </a:solidFill>
                <a:latin typeface="Arialle"/>
              </a:rPr>
              <a:t> la horas de </a:t>
            </a:r>
            <a:r>
              <a:rPr lang="es-ES" sz="3200" b="1" dirty="0">
                <a:solidFill>
                  <a:srgbClr val="000000"/>
                </a:solidFill>
                <a:latin typeface="Arialle"/>
              </a:rPr>
              <a:t>agua</a:t>
            </a:r>
            <a:r>
              <a:rPr lang="es-ES" sz="3200" dirty="0">
                <a:solidFill>
                  <a:srgbClr val="000000"/>
                </a:solidFill>
                <a:latin typeface="Arialle"/>
              </a:rPr>
              <a:t> para los grupos de </a:t>
            </a:r>
            <a:r>
              <a:rPr lang="es-ES" sz="3200" b="1" dirty="0" err="1">
                <a:solidFill>
                  <a:srgbClr val="000000"/>
                </a:solidFill>
                <a:latin typeface="Arialle"/>
              </a:rPr>
              <a:t>spartans</a:t>
            </a:r>
            <a:r>
              <a:rPr lang="es-ES" sz="3200" dirty="0">
                <a:solidFill>
                  <a:srgbClr val="000000"/>
                </a:solidFill>
                <a:latin typeface="Arialle"/>
              </a:rPr>
              <a:t> y </a:t>
            </a:r>
            <a:r>
              <a:rPr lang="es-ES" sz="3200" b="1" dirty="0" err="1">
                <a:solidFill>
                  <a:srgbClr val="000000"/>
                </a:solidFill>
                <a:latin typeface="Arialle"/>
              </a:rPr>
              <a:t>gold</a:t>
            </a:r>
            <a:r>
              <a:rPr lang="es-ES" sz="3200" dirty="0">
                <a:solidFill>
                  <a:srgbClr val="000000"/>
                </a:solidFill>
                <a:latin typeface="Arialle"/>
              </a:rPr>
              <a:t>. </a:t>
            </a:r>
          </a:p>
          <a:p>
            <a:pPr marL="789833" lvl="2" algn="just">
              <a:lnSpc>
                <a:spcPts val="4313"/>
              </a:lnSpc>
            </a:pPr>
            <a:endParaRPr lang="es-ES" sz="3200" dirty="0">
              <a:solidFill>
                <a:srgbClr val="000000"/>
              </a:solidFill>
              <a:latin typeface="Arialle"/>
            </a:endParaRPr>
          </a:p>
          <a:p>
            <a:pPr marL="789833" lvl="2" algn="just">
              <a:lnSpc>
                <a:spcPts val="4313"/>
              </a:lnSpc>
            </a:pPr>
            <a:r>
              <a:rPr lang="es-ES" sz="3200" dirty="0">
                <a:solidFill>
                  <a:srgbClr val="000000"/>
                </a:solidFill>
                <a:latin typeface="Arialle"/>
              </a:rPr>
              <a:t>Por otro lado se han </a:t>
            </a:r>
            <a:r>
              <a:rPr lang="es-ES" sz="3200" u="sng" dirty="0">
                <a:solidFill>
                  <a:srgbClr val="000000"/>
                </a:solidFill>
                <a:latin typeface="Arialle"/>
              </a:rPr>
              <a:t>reducido</a:t>
            </a:r>
            <a:r>
              <a:rPr lang="es-ES" sz="3200" dirty="0">
                <a:solidFill>
                  <a:srgbClr val="000000"/>
                </a:solidFill>
                <a:latin typeface="Arialle"/>
              </a:rPr>
              <a:t> las horas de </a:t>
            </a:r>
            <a:r>
              <a:rPr lang="es-ES" sz="3200" b="1" dirty="0">
                <a:solidFill>
                  <a:srgbClr val="000000"/>
                </a:solidFill>
                <a:latin typeface="Arialle"/>
              </a:rPr>
              <a:t>físico</a:t>
            </a:r>
            <a:r>
              <a:rPr lang="es-ES" sz="3200" dirty="0">
                <a:solidFill>
                  <a:srgbClr val="000000"/>
                </a:solidFill>
                <a:latin typeface="Arialle"/>
              </a:rPr>
              <a:t> semanales (de 6h a 3h </a:t>
            </a:r>
            <a:r>
              <a:rPr lang="es-ES" sz="3200" b="1" dirty="0">
                <a:solidFill>
                  <a:srgbClr val="000000"/>
                </a:solidFill>
                <a:latin typeface="Arialle"/>
              </a:rPr>
              <a:t>Gold</a:t>
            </a:r>
            <a:r>
              <a:rPr lang="es-ES" sz="3200" dirty="0">
                <a:solidFill>
                  <a:srgbClr val="000000"/>
                </a:solidFill>
                <a:latin typeface="Arialle"/>
              </a:rPr>
              <a:t> y de 5h a 2h en </a:t>
            </a:r>
            <a:r>
              <a:rPr lang="es-ES" sz="3200" b="1" dirty="0">
                <a:solidFill>
                  <a:srgbClr val="000000"/>
                </a:solidFill>
                <a:latin typeface="Arialle"/>
              </a:rPr>
              <a:t>Silver</a:t>
            </a:r>
            <a:r>
              <a:rPr lang="es-ES" sz="3200" dirty="0">
                <a:solidFill>
                  <a:srgbClr val="000000"/>
                </a:solidFill>
                <a:latin typeface="Arialle"/>
              </a:rPr>
              <a:t> ).</a:t>
            </a:r>
            <a:endParaRPr lang="en-US" sz="3200" dirty="0">
              <a:solidFill>
                <a:srgbClr val="000000"/>
              </a:solidFill>
              <a:latin typeface="Arialle"/>
            </a:endParaRPr>
          </a:p>
        </p:txBody>
      </p:sp>
    </p:spTree>
    <p:extLst>
      <p:ext uri="{BB962C8B-B14F-4D97-AF65-F5344CB8AC3E}">
        <p14:creationId xmlns:p14="http://schemas.microsoft.com/office/powerpoint/2010/main" val="1603611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81952" y="5701273"/>
            <a:ext cx="7072047" cy="655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Arialle Bold"/>
              </a:rPr>
              <a:t>2-</a:t>
            </a:r>
            <a:r>
              <a:rPr lang="en-US" sz="3999" dirty="0">
                <a:solidFill>
                  <a:srgbClr val="000000"/>
                </a:solidFill>
                <a:latin typeface="Arialle"/>
              </a:rPr>
              <a:t> SITUACIÓN ECONÓMICA</a:t>
            </a:r>
          </a:p>
        </p:txBody>
      </p:sp>
    </p:spTree>
    <p:extLst>
      <p:ext uri="{BB962C8B-B14F-4D97-AF65-F5344CB8AC3E}">
        <p14:creationId xmlns:p14="http://schemas.microsoft.com/office/powerpoint/2010/main" val="3023519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70382" y="3309114"/>
            <a:ext cx="16747236" cy="6514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081" b="1" dirty="0">
                <a:solidFill>
                  <a:srgbClr val="000000"/>
                </a:solidFill>
                <a:latin typeface="Arialle"/>
              </a:rPr>
              <a:t>Octubre de 2021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: </a:t>
            </a:r>
          </a:p>
          <a:p>
            <a:pPr marL="332633" lvl="1"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1704233" lvl="3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Baja </a:t>
            </a:r>
            <a:r>
              <a:rPr lang="es-ES" sz="3081" b="1" dirty="0">
                <a:solidFill>
                  <a:schemeClr val="accent6">
                    <a:lumMod val="75000"/>
                  </a:schemeClr>
                </a:solidFill>
                <a:latin typeface="Arialle"/>
              </a:rPr>
              <a:t>Víctor Gómez 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&gt; se suma un gasto extra al habitual (concepto de </a:t>
            </a:r>
            <a:r>
              <a:rPr lang="es-ES" sz="3081" u="sng" dirty="0">
                <a:solidFill>
                  <a:srgbClr val="000000"/>
                </a:solidFill>
                <a:latin typeface="Arialle"/>
              </a:rPr>
              <a:t>finiquito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 de contrato).</a:t>
            </a:r>
          </a:p>
          <a:p>
            <a:pPr marL="332633" lvl="1" algn="just">
              <a:lnSpc>
                <a:spcPts val="4313"/>
              </a:lnSpc>
            </a:pPr>
            <a:endParaRPr lang="es-ES" sz="3081" b="1" dirty="0">
              <a:solidFill>
                <a:srgbClr val="000000"/>
              </a:solidFill>
              <a:latin typeface="Arialle"/>
            </a:endParaRP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081" b="1" dirty="0">
                <a:solidFill>
                  <a:srgbClr val="000000"/>
                </a:solidFill>
                <a:latin typeface="Arialle"/>
              </a:rPr>
              <a:t>Cierre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 </a:t>
            </a:r>
            <a:r>
              <a:rPr lang="es-ES" sz="3081" b="1" dirty="0">
                <a:solidFill>
                  <a:srgbClr val="000000"/>
                </a:solidFill>
                <a:latin typeface="Arialle"/>
              </a:rPr>
              <a:t>temporada 2021-2022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: </a:t>
            </a:r>
            <a:r>
              <a:rPr lang="es-ES" sz="3081" dirty="0">
                <a:solidFill>
                  <a:srgbClr val="FF33CC"/>
                </a:solidFill>
                <a:latin typeface="Arialle"/>
              </a:rPr>
              <a:t>déficit 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de </a:t>
            </a:r>
            <a:r>
              <a:rPr lang="es-ES" sz="3081" b="1" dirty="0">
                <a:solidFill>
                  <a:srgbClr val="FF33CC"/>
                </a:solidFill>
                <a:latin typeface="Arialle"/>
              </a:rPr>
              <a:t>5.000 €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.</a:t>
            </a:r>
          </a:p>
          <a:p>
            <a:pPr marL="332633" lvl="1"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1704233" lvl="3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Baja de </a:t>
            </a:r>
            <a:r>
              <a:rPr lang="es-ES" sz="3081" b="1" dirty="0">
                <a:solidFill>
                  <a:schemeClr val="accent6">
                    <a:lumMod val="75000"/>
                  </a:schemeClr>
                </a:solidFill>
                <a:latin typeface="Arialle"/>
              </a:rPr>
              <a:t>Sergio Nieto 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finaliza de temporada y se respeta su deseo de abandonar el club.</a:t>
            </a:r>
          </a:p>
          <a:p>
            <a:pPr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081" b="1" dirty="0">
                <a:solidFill>
                  <a:srgbClr val="000000"/>
                </a:solidFill>
                <a:latin typeface="Arialle"/>
              </a:rPr>
              <a:t>Inicio temporada 2022-2023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:  </a:t>
            </a:r>
            <a:r>
              <a:rPr lang="es-ES" sz="3081" b="1" dirty="0">
                <a:solidFill>
                  <a:schemeClr val="accent6">
                    <a:lumMod val="75000"/>
                  </a:schemeClr>
                </a:solidFill>
                <a:latin typeface="Arialle"/>
              </a:rPr>
              <a:t>2.395 €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 (</a:t>
            </a:r>
            <a:r>
              <a:rPr lang="es-ES" sz="3081" i="1" dirty="0">
                <a:solidFill>
                  <a:srgbClr val="000000"/>
                </a:solidFill>
                <a:latin typeface="Arialle"/>
              </a:rPr>
              <a:t>caja a 31 agosto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)</a:t>
            </a:r>
          </a:p>
          <a:p>
            <a:pPr>
              <a:lnSpc>
                <a:spcPts val="4313"/>
              </a:lnSpc>
            </a:pPr>
            <a:endParaRPr lang="en-US" sz="1200" dirty="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66800" y="4504433"/>
            <a:ext cx="3505200" cy="2863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le Bold"/>
              </a:rPr>
              <a:t>EVOLUCIÓN ECONÓMICA A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070C0"/>
                </a:solidFill>
                <a:latin typeface="Arialle Bold"/>
              </a:rPr>
              <a:t>01 SEPTIEMBRE’22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3DBDCE98-7118-6460-FF8B-E7ADB9F85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176" y="3075617"/>
            <a:ext cx="10387015" cy="6130341"/>
          </a:xfrm>
          <a:prstGeom prst="rect">
            <a:avLst/>
          </a:prstGeom>
        </p:spPr>
      </p:pic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7F640944-0DD8-3094-E29E-8C0091640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786781"/>
              </p:ext>
            </p:extLst>
          </p:nvPr>
        </p:nvGraphicFramePr>
        <p:xfrm>
          <a:off x="5715000" y="8871026"/>
          <a:ext cx="9677400" cy="929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5480">
                  <a:extLst>
                    <a:ext uri="{9D8B030D-6E8A-4147-A177-3AD203B41FA5}">
                      <a16:colId xmlns:a16="http://schemas.microsoft.com/office/drawing/2014/main" val="551004009"/>
                    </a:ext>
                  </a:extLst>
                </a:gridCol>
                <a:gridCol w="1935480">
                  <a:extLst>
                    <a:ext uri="{9D8B030D-6E8A-4147-A177-3AD203B41FA5}">
                      <a16:colId xmlns:a16="http://schemas.microsoft.com/office/drawing/2014/main" val="1699339143"/>
                    </a:ext>
                  </a:extLst>
                </a:gridCol>
                <a:gridCol w="1935480">
                  <a:extLst>
                    <a:ext uri="{9D8B030D-6E8A-4147-A177-3AD203B41FA5}">
                      <a16:colId xmlns:a16="http://schemas.microsoft.com/office/drawing/2014/main" val="477157001"/>
                    </a:ext>
                  </a:extLst>
                </a:gridCol>
                <a:gridCol w="1935480">
                  <a:extLst>
                    <a:ext uri="{9D8B030D-6E8A-4147-A177-3AD203B41FA5}">
                      <a16:colId xmlns:a16="http://schemas.microsoft.com/office/drawing/2014/main" val="1451828690"/>
                    </a:ext>
                  </a:extLst>
                </a:gridCol>
                <a:gridCol w="1935480">
                  <a:extLst>
                    <a:ext uri="{9D8B030D-6E8A-4147-A177-3AD203B41FA5}">
                      <a16:colId xmlns:a16="http://schemas.microsoft.com/office/drawing/2014/main" val="4150947215"/>
                    </a:ext>
                  </a:extLst>
                </a:gridCol>
              </a:tblGrid>
              <a:tr h="456201"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u="none" strike="noStrike" dirty="0">
                          <a:effectLst/>
                        </a:rPr>
                        <a:t> 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b="1" u="none" strike="noStrike" dirty="0">
                          <a:effectLst/>
                        </a:rPr>
                        <a:t>2019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b="1" u="none" strike="noStrike" dirty="0">
                          <a:effectLst/>
                        </a:rPr>
                        <a:t>2020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b="1" u="none" strike="noStrike" dirty="0">
                          <a:effectLst/>
                        </a:rPr>
                        <a:t>2021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b="1" u="none" strike="noStrike" dirty="0">
                          <a:effectLst/>
                        </a:rPr>
                        <a:t>2022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23168170"/>
                  </a:ext>
                </a:extLst>
              </a:tr>
              <a:tr h="389135"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SALDO</a:t>
                      </a:r>
                      <a:endParaRPr lang="ca-ES" sz="3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u="none" strike="noStrike" dirty="0">
                          <a:effectLst/>
                        </a:rPr>
                        <a:t>20.006 €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u="none" strike="noStrike" dirty="0">
                          <a:effectLst/>
                        </a:rPr>
                        <a:t>16.662 €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u="none" strike="noStrike" dirty="0">
                          <a:effectLst/>
                        </a:rPr>
                        <a:t>7.845 €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2.395 €</a:t>
                      </a:r>
                      <a:endParaRPr lang="ca-ES" sz="3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69454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21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1E1CB6D-6592-DC1F-13EF-20EE9A1DF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886876"/>
            <a:ext cx="10328718" cy="6098525"/>
          </a:xfrm>
          <a:prstGeom prst="rect">
            <a:avLst/>
          </a:prstGeom>
        </p:spPr>
      </p:pic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52E19909-D6BA-FF1F-378F-9E42B7CA9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252942"/>
              </p:ext>
            </p:extLst>
          </p:nvPr>
        </p:nvGraphicFramePr>
        <p:xfrm>
          <a:off x="6477000" y="8577089"/>
          <a:ext cx="10328716" cy="1264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7844">
                  <a:extLst>
                    <a:ext uri="{9D8B030D-6E8A-4147-A177-3AD203B41FA5}">
                      <a16:colId xmlns:a16="http://schemas.microsoft.com/office/drawing/2014/main" val="1173689008"/>
                    </a:ext>
                  </a:extLst>
                </a:gridCol>
                <a:gridCol w="2025218">
                  <a:extLst>
                    <a:ext uri="{9D8B030D-6E8A-4147-A177-3AD203B41FA5}">
                      <a16:colId xmlns:a16="http://schemas.microsoft.com/office/drawing/2014/main" val="929149801"/>
                    </a:ext>
                  </a:extLst>
                </a:gridCol>
                <a:gridCol w="2025218">
                  <a:extLst>
                    <a:ext uri="{9D8B030D-6E8A-4147-A177-3AD203B41FA5}">
                      <a16:colId xmlns:a16="http://schemas.microsoft.com/office/drawing/2014/main" val="4147303984"/>
                    </a:ext>
                  </a:extLst>
                </a:gridCol>
                <a:gridCol w="2025218">
                  <a:extLst>
                    <a:ext uri="{9D8B030D-6E8A-4147-A177-3AD203B41FA5}">
                      <a16:colId xmlns:a16="http://schemas.microsoft.com/office/drawing/2014/main" val="2984731258"/>
                    </a:ext>
                  </a:extLst>
                </a:gridCol>
                <a:gridCol w="2025218">
                  <a:extLst>
                    <a:ext uri="{9D8B030D-6E8A-4147-A177-3AD203B41FA5}">
                      <a16:colId xmlns:a16="http://schemas.microsoft.com/office/drawing/2014/main" val="3168719746"/>
                    </a:ext>
                  </a:extLst>
                </a:gridCol>
              </a:tblGrid>
              <a:tr h="632242"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u="none" strike="noStrike" dirty="0">
                          <a:effectLst/>
                        </a:rPr>
                        <a:t> 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b="1" u="none" strike="noStrike" dirty="0">
                          <a:effectLst/>
                        </a:rPr>
                        <a:t>2019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b="1" u="none" strike="noStrike" dirty="0">
                          <a:effectLst/>
                        </a:rPr>
                        <a:t>2020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b="1" u="none" strike="noStrike" dirty="0">
                          <a:effectLst/>
                        </a:rPr>
                        <a:t>2021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b="1" u="none" strike="noStrike" dirty="0">
                          <a:effectLst/>
                        </a:rPr>
                        <a:t>2022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30959342"/>
                  </a:ext>
                </a:extLst>
              </a:tr>
              <a:tr h="632242">
                <a:tc>
                  <a:txBody>
                    <a:bodyPr/>
                    <a:lstStyle/>
                    <a:p>
                      <a:pPr algn="ctr" fontAlgn="b"/>
                      <a:r>
                        <a:rPr lang="ca-ES" sz="2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NADADORES</a:t>
                      </a:r>
                      <a:endParaRPr lang="ca-ES" sz="2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u="none" strike="noStrike" dirty="0">
                          <a:effectLst/>
                        </a:rPr>
                        <a:t>88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u="none" strike="noStrike" dirty="0">
                          <a:effectLst/>
                        </a:rPr>
                        <a:t>56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u="none" strike="noStrike" dirty="0">
                          <a:effectLst/>
                        </a:rPr>
                        <a:t>60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67</a:t>
                      </a:r>
                      <a:endParaRPr lang="ca-ES" sz="3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34749545"/>
                  </a:ext>
                </a:extLst>
              </a:tr>
            </a:tbl>
          </a:graphicData>
        </a:graphic>
      </p:graphicFrame>
      <p:sp>
        <p:nvSpPr>
          <p:cNvPr id="13" name="TextBox 16">
            <a:extLst>
              <a:ext uri="{FF2B5EF4-FFF2-40B4-BE49-F238E27FC236}">
                <a16:creationId xmlns:a16="http://schemas.microsoft.com/office/drawing/2014/main" id="{0F250B52-B63D-FC75-2203-D10CCB8B6CF5}"/>
              </a:ext>
            </a:extLst>
          </p:cNvPr>
          <p:cNvSpPr txBox="1"/>
          <p:nvPr/>
        </p:nvSpPr>
        <p:spPr>
          <a:xfrm>
            <a:off x="1066800" y="4504433"/>
            <a:ext cx="3505200" cy="2863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le Bold"/>
              </a:rPr>
              <a:t>EVOLUCIÓN ECONÓMICA A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070C0"/>
                </a:solidFill>
                <a:latin typeface="Arialle Bold"/>
              </a:rPr>
              <a:t>01 SEPTIEMBRE’22</a:t>
            </a:r>
          </a:p>
        </p:txBody>
      </p:sp>
    </p:spTree>
    <p:extLst>
      <p:ext uri="{BB962C8B-B14F-4D97-AF65-F5344CB8AC3E}">
        <p14:creationId xmlns:p14="http://schemas.microsoft.com/office/powerpoint/2010/main" val="2200142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43000" y="4680274"/>
            <a:ext cx="3772761" cy="2863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le Bold"/>
              </a:rPr>
              <a:t>EVOLUCIÓN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le Bold"/>
              </a:rPr>
              <a:t> INGRESO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le Bold"/>
              </a:rPr>
              <a:t>EN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070C0"/>
                </a:solidFill>
                <a:latin typeface="Arialle Bold"/>
              </a:rPr>
              <a:t>CUOTAS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2A7C4861-D775-40F1-D557-9FB814422F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583578"/>
              </p:ext>
            </p:extLst>
          </p:nvPr>
        </p:nvGraphicFramePr>
        <p:xfrm>
          <a:off x="6400800" y="3056423"/>
          <a:ext cx="9581534" cy="541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592B799D-B303-1B44-EB33-7F1DEB534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26705"/>
              </p:ext>
            </p:extLst>
          </p:nvPr>
        </p:nvGraphicFramePr>
        <p:xfrm>
          <a:off x="11469328" y="13785845"/>
          <a:ext cx="9581535" cy="1419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6307">
                  <a:extLst>
                    <a:ext uri="{9D8B030D-6E8A-4147-A177-3AD203B41FA5}">
                      <a16:colId xmlns:a16="http://schemas.microsoft.com/office/drawing/2014/main" val="3536542693"/>
                    </a:ext>
                  </a:extLst>
                </a:gridCol>
                <a:gridCol w="1916307">
                  <a:extLst>
                    <a:ext uri="{9D8B030D-6E8A-4147-A177-3AD203B41FA5}">
                      <a16:colId xmlns:a16="http://schemas.microsoft.com/office/drawing/2014/main" val="2510488251"/>
                    </a:ext>
                  </a:extLst>
                </a:gridCol>
                <a:gridCol w="1916307">
                  <a:extLst>
                    <a:ext uri="{9D8B030D-6E8A-4147-A177-3AD203B41FA5}">
                      <a16:colId xmlns:a16="http://schemas.microsoft.com/office/drawing/2014/main" val="19556398"/>
                    </a:ext>
                  </a:extLst>
                </a:gridCol>
                <a:gridCol w="1916307">
                  <a:extLst>
                    <a:ext uri="{9D8B030D-6E8A-4147-A177-3AD203B41FA5}">
                      <a16:colId xmlns:a16="http://schemas.microsoft.com/office/drawing/2014/main" val="874302209"/>
                    </a:ext>
                  </a:extLst>
                </a:gridCol>
                <a:gridCol w="1916307">
                  <a:extLst>
                    <a:ext uri="{9D8B030D-6E8A-4147-A177-3AD203B41FA5}">
                      <a16:colId xmlns:a16="http://schemas.microsoft.com/office/drawing/2014/main" val="3014996283"/>
                    </a:ext>
                  </a:extLst>
                </a:gridCol>
              </a:tblGrid>
              <a:tr h="709696"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u="none" strike="noStrike" dirty="0">
                          <a:effectLst/>
                        </a:rPr>
                        <a:t> 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u="none" strike="noStrike">
                          <a:effectLst/>
                        </a:rPr>
                        <a:t>19/20</a:t>
                      </a:r>
                      <a:endParaRPr lang="ca-ES" sz="3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u="none" strike="noStrike">
                          <a:effectLst/>
                        </a:rPr>
                        <a:t>20/21</a:t>
                      </a:r>
                      <a:endParaRPr lang="ca-ES" sz="3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u="none" strike="noStrike">
                          <a:effectLst/>
                        </a:rPr>
                        <a:t>21/22</a:t>
                      </a:r>
                      <a:endParaRPr lang="ca-ES" sz="3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u="none" strike="noStrike">
                          <a:effectLst/>
                        </a:rPr>
                        <a:t>22/23</a:t>
                      </a:r>
                      <a:endParaRPr lang="ca-ES" sz="3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5795383"/>
                  </a:ext>
                </a:extLst>
              </a:tr>
              <a:tr h="709696"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u="none" strike="noStrike">
                          <a:effectLst/>
                        </a:rPr>
                        <a:t> </a:t>
                      </a:r>
                      <a:endParaRPr lang="ca-ES" sz="3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u="none" strike="noStrike" dirty="0">
                          <a:effectLst/>
                        </a:rPr>
                        <a:t>3.080 €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u="none" strike="noStrike" dirty="0">
                          <a:effectLst/>
                        </a:rPr>
                        <a:t>2.072 €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u="none" strike="noStrike" dirty="0">
                          <a:effectLst/>
                        </a:rPr>
                        <a:t>2.240 €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3000" u="none" strike="noStrike" dirty="0">
                          <a:effectLst/>
                        </a:rPr>
                        <a:t>2.613 €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2126584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2AB44595-F488-3321-C53C-5E846C607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297035"/>
              </p:ext>
            </p:extLst>
          </p:nvPr>
        </p:nvGraphicFramePr>
        <p:xfrm>
          <a:off x="6400799" y="8279049"/>
          <a:ext cx="9581535" cy="1631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6307">
                  <a:extLst>
                    <a:ext uri="{9D8B030D-6E8A-4147-A177-3AD203B41FA5}">
                      <a16:colId xmlns:a16="http://schemas.microsoft.com/office/drawing/2014/main" val="3420780769"/>
                    </a:ext>
                  </a:extLst>
                </a:gridCol>
                <a:gridCol w="1916307">
                  <a:extLst>
                    <a:ext uri="{9D8B030D-6E8A-4147-A177-3AD203B41FA5}">
                      <a16:colId xmlns:a16="http://schemas.microsoft.com/office/drawing/2014/main" val="3267111153"/>
                    </a:ext>
                  </a:extLst>
                </a:gridCol>
                <a:gridCol w="1916307">
                  <a:extLst>
                    <a:ext uri="{9D8B030D-6E8A-4147-A177-3AD203B41FA5}">
                      <a16:colId xmlns:a16="http://schemas.microsoft.com/office/drawing/2014/main" val="2442130013"/>
                    </a:ext>
                  </a:extLst>
                </a:gridCol>
                <a:gridCol w="1916307">
                  <a:extLst>
                    <a:ext uri="{9D8B030D-6E8A-4147-A177-3AD203B41FA5}">
                      <a16:colId xmlns:a16="http://schemas.microsoft.com/office/drawing/2014/main" val="843012643"/>
                    </a:ext>
                  </a:extLst>
                </a:gridCol>
                <a:gridCol w="1916307">
                  <a:extLst>
                    <a:ext uri="{9D8B030D-6E8A-4147-A177-3AD203B41FA5}">
                      <a16:colId xmlns:a16="http://schemas.microsoft.com/office/drawing/2014/main" val="4209008474"/>
                    </a:ext>
                  </a:extLst>
                </a:gridCol>
              </a:tblGrid>
              <a:tr h="815614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3000" b="1" u="none" strike="noStrike" dirty="0">
                          <a:effectLst/>
                        </a:rPr>
                        <a:t> 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3000" b="1" u="none" strike="noStrike" dirty="0">
                          <a:effectLst/>
                        </a:rPr>
                        <a:t>19/20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3000" b="1" u="none" strike="noStrike">
                          <a:effectLst/>
                        </a:rPr>
                        <a:t>20/21</a:t>
                      </a:r>
                      <a:endParaRPr lang="ca-ES" sz="3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3000" b="1" u="none" strike="noStrike">
                          <a:effectLst/>
                        </a:rPr>
                        <a:t>21/22</a:t>
                      </a:r>
                      <a:endParaRPr lang="ca-ES" sz="3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3000" b="1" u="none" strike="noStrike" dirty="0">
                          <a:effectLst/>
                        </a:rPr>
                        <a:t>22/23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19129849"/>
                  </a:ext>
                </a:extLst>
              </a:tr>
              <a:tr h="815614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3000" b="1" u="none" strike="noStrike" dirty="0">
                          <a:effectLst/>
                        </a:rPr>
                        <a:t> </a:t>
                      </a:r>
                      <a:r>
                        <a:rPr lang="ca-ES" sz="3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INGRESOS</a:t>
                      </a:r>
                      <a:endParaRPr lang="ca-ES" sz="3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3000" u="none" strike="noStrike" dirty="0">
                          <a:effectLst/>
                        </a:rPr>
                        <a:t>3.080 €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3000" u="none" strike="noStrike">
                          <a:effectLst/>
                        </a:rPr>
                        <a:t>2.072 €</a:t>
                      </a:r>
                      <a:endParaRPr lang="ca-ES" sz="3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3000" u="none" strike="noStrike" dirty="0">
                          <a:effectLst/>
                        </a:rPr>
                        <a:t>2.240 €</a:t>
                      </a:r>
                      <a:endParaRPr lang="ca-E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3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2.613 €</a:t>
                      </a:r>
                      <a:endParaRPr lang="ca-ES" sz="3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50367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02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7762" y="3062413"/>
            <a:ext cx="16815473" cy="6549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2633" lvl="1" algn="just">
              <a:lnSpc>
                <a:spcPts val="4313"/>
              </a:lnSpc>
            </a:pPr>
            <a:r>
              <a:rPr lang="es-ES" sz="3081" b="1" dirty="0">
                <a:solidFill>
                  <a:srgbClr val="002060"/>
                </a:solidFill>
                <a:latin typeface="Arialle"/>
              </a:rPr>
              <a:t>MEDIDAS DE AHORRO IMPULSADAS TEMPORADA 22/23</a:t>
            </a:r>
          </a:p>
          <a:p>
            <a:pPr marL="332633" lvl="1" algn="just">
              <a:lnSpc>
                <a:spcPts val="4313"/>
              </a:lnSpc>
            </a:pPr>
            <a:endParaRPr lang="es-ES" sz="3081" b="1" dirty="0">
              <a:solidFill>
                <a:srgbClr val="000000"/>
              </a:solidFill>
              <a:latin typeface="Arialle"/>
            </a:endParaRP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2400" dirty="0">
                <a:solidFill>
                  <a:srgbClr val="000000"/>
                </a:solidFill>
                <a:latin typeface="Arialle"/>
              </a:rPr>
              <a:t>Reducción de las ayudas a los nadadores en los </a:t>
            </a:r>
            <a:r>
              <a:rPr lang="es-ES" sz="2400" b="1" dirty="0">
                <a:solidFill>
                  <a:srgbClr val="000000"/>
                </a:solidFill>
                <a:latin typeface="Arialle"/>
              </a:rPr>
              <a:t>campeonatos de Catalunya </a:t>
            </a:r>
            <a:r>
              <a:rPr lang="es-ES" sz="2400" dirty="0">
                <a:solidFill>
                  <a:srgbClr val="000000"/>
                </a:solidFill>
                <a:latin typeface="Arialle"/>
              </a:rPr>
              <a:t>y </a:t>
            </a:r>
            <a:r>
              <a:rPr lang="es-ES" sz="2400" b="1" dirty="0">
                <a:solidFill>
                  <a:srgbClr val="000000"/>
                </a:solidFill>
                <a:latin typeface="Arialle"/>
              </a:rPr>
              <a:t>España</a:t>
            </a:r>
            <a:r>
              <a:rPr lang="es-ES" sz="2400" dirty="0">
                <a:solidFill>
                  <a:srgbClr val="000000"/>
                </a:solidFill>
                <a:latin typeface="Arialle"/>
              </a:rPr>
              <a:t> durante le mes de octubre. Cuando la caja deportiva lo permita se irán reestableciendo las ayudas. </a:t>
            </a:r>
          </a:p>
          <a:p>
            <a:pPr marL="332633" lvl="1" algn="just">
              <a:lnSpc>
                <a:spcPts val="4313"/>
              </a:lnSpc>
            </a:pPr>
            <a:endParaRPr lang="es-ES" sz="2400" dirty="0">
              <a:solidFill>
                <a:srgbClr val="000000"/>
              </a:solidFill>
              <a:latin typeface="Arialle"/>
            </a:endParaRP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2400" dirty="0">
                <a:solidFill>
                  <a:srgbClr val="000000"/>
                </a:solidFill>
                <a:latin typeface="Arialle"/>
              </a:rPr>
              <a:t>En junio se prescinde del </a:t>
            </a:r>
            <a:r>
              <a:rPr lang="es-ES" sz="2400" b="1" dirty="0">
                <a:solidFill>
                  <a:srgbClr val="000000"/>
                </a:solidFill>
                <a:latin typeface="Arialle"/>
              </a:rPr>
              <a:t>psicólogo</a:t>
            </a:r>
            <a:r>
              <a:rPr lang="es-ES" sz="2400" dirty="0">
                <a:solidFill>
                  <a:srgbClr val="000000"/>
                </a:solidFill>
                <a:latin typeface="Arialle"/>
              </a:rPr>
              <a:t> deportivo que se había contratado. El coste total del mismo durante la temporada ha ascendido a 1500 €. </a:t>
            </a:r>
          </a:p>
          <a:p>
            <a:pPr marL="332633" lvl="1" algn="just">
              <a:lnSpc>
                <a:spcPts val="4313"/>
              </a:lnSpc>
            </a:pPr>
            <a:endParaRPr lang="es-ES" sz="2400" dirty="0">
              <a:solidFill>
                <a:srgbClr val="000000"/>
              </a:solidFill>
              <a:latin typeface="Arialle"/>
            </a:endParaRP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2400" dirty="0">
                <a:solidFill>
                  <a:srgbClr val="000000"/>
                </a:solidFill>
                <a:latin typeface="Arialle"/>
              </a:rPr>
              <a:t>De forma consensuada con el equipo técnicos este año no se ha dado ningún </a:t>
            </a:r>
            <a:r>
              <a:rPr lang="es-ES" sz="2400" b="1" dirty="0">
                <a:solidFill>
                  <a:srgbClr val="000000"/>
                </a:solidFill>
                <a:latin typeface="Arialle"/>
              </a:rPr>
              <a:t>bonus</a:t>
            </a:r>
            <a:r>
              <a:rPr lang="es-ES" sz="2400" dirty="0">
                <a:solidFill>
                  <a:srgbClr val="000000"/>
                </a:solidFill>
                <a:latin typeface="Arialle"/>
              </a:rPr>
              <a:t> a los </a:t>
            </a:r>
            <a:r>
              <a:rPr lang="es-ES" sz="2400" b="1" dirty="0">
                <a:solidFill>
                  <a:srgbClr val="000000"/>
                </a:solidFill>
                <a:latin typeface="Arialle"/>
              </a:rPr>
              <a:t>entrenadores</a:t>
            </a:r>
            <a:r>
              <a:rPr lang="es-ES" sz="2400" dirty="0">
                <a:solidFill>
                  <a:srgbClr val="000000"/>
                </a:solidFill>
                <a:latin typeface="Arialle"/>
              </a:rPr>
              <a:t>. </a:t>
            </a:r>
          </a:p>
          <a:p>
            <a:pPr marL="332633" lvl="1" algn="just">
              <a:lnSpc>
                <a:spcPts val="4313"/>
              </a:lnSpc>
            </a:pPr>
            <a:endParaRPr lang="es-ES" sz="2400" dirty="0">
              <a:solidFill>
                <a:srgbClr val="000000"/>
              </a:solidFill>
              <a:latin typeface="Arialle"/>
            </a:endParaRP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2400" dirty="0">
                <a:solidFill>
                  <a:srgbClr val="000000"/>
                </a:solidFill>
                <a:latin typeface="Arialle"/>
              </a:rPr>
              <a:t>También se han reducido las horas de </a:t>
            </a:r>
            <a:r>
              <a:rPr lang="es-ES" sz="2400" b="1" dirty="0">
                <a:solidFill>
                  <a:srgbClr val="000000"/>
                </a:solidFill>
                <a:latin typeface="Arialle"/>
              </a:rPr>
              <a:t>entrenamiento a nivel físico </a:t>
            </a:r>
            <a:r>
              <a:rPr lang="es-ES" sz="2400" dirty="0">
                <a:solidFill>
                  <a:srgbClr val="000000"/>
                </a:solidFill>
                <a:latin typeface="Arialle"/>
              </a:rPr>
              <a:t>tanto en los grupos Gold como en Silver. Estas reducciones junto con la congelación de los sueldos y el fichaje del nuevo entrenador permiten reducir costes. </a:t>
            </a:r>
            <a:endParaRPr lang="en-US" sz="2400" dirty="0">
              <a:solidFill>
                <a:srgbClr val="000000"/>
              </a:solidFill>
              <a:latin typeface="Arial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5105400" y="3904245"/>
            <a:ext cx="10592071" cy="4852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4581" dirty="0">
                <a:solidFill>
                  <a:srgbClr val="000000"/>
                </a:solidFill>
                <a:latin typeface="Arialle Bold"/>
              </a:rPr>
              <a:t>1-</a:t>
            </a:r>
            <a:r>
              <a:rPr lang="en-US" sz="4581" dirty="0">
                <a:solidFill>
                  <a:srgbClr val="000000"/>
                </a:solidFill>
                <a:latin typeface="Arialle"/>
              </a:rPr>
              <a:t> SITUACIÓN DEPORTIVA </a:t>
            </a:r>
          </a:p>
          <a:p>
            <a:pPr>
              <a:lnSpc>
                <a:spcPts val="6413"/>
              </a:lnSpc>
            </a:pPr>
            <a:r>
              <a:rPr lang="en-US" sz="4581" dirty="0">
                <a:solidFill>
                  <a:srgbClr val="000000"/>
                </a:solidFill>
                <a:latin typeface="Arialle Bold"/>
              </a:rPr>
              <a:t>2-</a:t>
            </a:r>
            <a:r>
              <a:rPr lang="en-US" sz="4581" dirty="0">
                <a:solidFill>
                  <a:srgbClr val="000000"/>
                </a:solidFill>
                <a:latin typeface="Arialle"/>
              </a:rPr>
              <a:t> SITUACIÓN ECONÓMICA ACTUAL </a:t>
            </a:r>
          </a:p>
          <a:p>
            <a:pPr>
              <a:lnSpc>
                <a:spcPts val="6413"/>
              </a:lnSpc>
            </a:pPr>
            <a:r>
              <a:rPr lang="en-US" sz="4581" dirty="0">
                <a:solidFill>
                  <a:srgbClr val="000000"/>
                </a:solidFill>
                <a:latin typeface="Arialle Bold"/>
              </a:rPr>
              <a:t>3-</a:t>
            </a:r>
            <a:r>
              <a:rPr lang="en-US" sz="4581" dirty="0">
                <a:solidFill>
                  <a:srgbClr val="000000"/>
                </a:solidFill>
                <a:latin typeface="Arialle"/>
              </a:rPr>
              <a:t> MATERIAL </a:t>
            </a:r>
          </a:p>
          <a:p>
            <a:pPr>
              <a:lnSpc>
                <a:spcPts val="6413"/>
              </a:lnSpc>
            </a:pPr>
            <a:r>
              <a:rPr lang="en-US" sz="4581" dirty="0">
                <a:solidFill>
                  <a:srgbClr val="000000"/>
                </a:solidFill>
                <a:latin typeface="Arialle Bold"/>
              </a:rPr>
              <a:t>4-</a:t>
            </a:r>
            <a:r>
              <a:rPr lang="en-US" sz="4581" dirty="0">
                <a:solidFill>
                  <a:srgbClr val="000000"/>
                </a:solidFill>
                <a:latin typeface="Arialle"/>
              </a:rPr>
              <a:t> LOTERÍA </a:t>
            </a:r>
          </a:p>
          <a:p>
            <a:pPr>
              <a:lnSpc>
                <a:spcPts val="6413"/>
              </a:lnSpc>
            </a:pPr>
            <a:r>
              <a:rPr lang="en-US" sz="4581" dirty="0">
                <a:solidFill>
                  <a:srgbClr val="000000"/>
                </a:solidFill>
                <a:latin typeface="Arialle Bold"/>
              </a:rPr>
              <a:t>5-</a:t>
            </a:r>
            <a:r>
              <a:rPr lang="en-US" sz="4581" dirty="0">
                <a:solidFill>
                  <a:srgbClr val="000000"/>
                </a:solidFill>
                <a:latin typeface="Arialle"/>
              </a:rPr>
              <a:t> OTROS</a:t>
            </a:r>
          </a:p>
          <a:p>
            <a:pPr>
              <a:lnSpc>
                <a:spcPts val="6413"/>
              </a:lnSpc>
            </a:pPr>
            <a:r>
              <a:rPr lang="en-US" sz="4581" dirty="0">
                <a:solidFill>
                  <a:srgbClr val="000000"/>
                </a:solidFill>
                <a:latin typeface="Arialle Bold"/>
              </a:rPr>
              <a:t>6-</a:t>
            </a:r>
            <a:r>
              <a:rPr lang="en-US" sz="4581" dirty="0">
                <a:solidFill>
                  <a:srgbClr val="000000"/>
                </a:solidFill>
                <a:latin typeface="Arialle"/>
              </a:rPr>
              <a:t> RUEGOS Y PREGUNTAS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5482" y="4549931"/>
            <a:ext cx="5241559" cy="2863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le Bold"/>
              </a:rPr>
              <a:t>EVOLUCIÓN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le Bold"/>
              </a:rPr>
              <a:t>GASTOS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le Bold"/>
              </a:rPr>
              <a:t>EN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70C0"/>
                </a:solidFill>
                <a:latin typeface="Arialle Bold"/>
              </a:rPr>
              <a:t>SUELDOS</a:t>
            </a:r>
            <a:r>
              <a:rPr lang="en-US" sz="3200" dirty="0">
                <a:solidFill>
                  <a:srgbClr val="000000"/>
                </a:solidFill>
                <a:latin typeface="Arialle Bold"/>
              </a:rPr>
              <a:t> Y </a:t>
            </a:r>
            <a:r>
              <a:rPr lang="en-US" sz="3200" b="1" dirty="0">
                <a:solidFill>
                  <a:srgbClr val="0070C0"/>
                </a:solidFill>
                <a:latin typeface="Arialle Bold"/>
              </a:rPr>
              <a:t>TGSS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17FD327-0EB5-87A1-255A-ED0367DA0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590530"/>
            <a:ext cx="8876071" cy="55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25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B25B328-69C8-1D72-00C5-D11FD499A3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0" b="2500"/>
          <a:stretch/>
        </p:blipFill>
        <p:spPr>
          <a:xfrm>
            <a:off x="7239000" y="3696417"/>
            <a:ext cx="9220200" cy="5483280"/>
          </a:xfrm>
          <a:prstGeom prst="rect">
            <a:avLst/>
          </a:prstGeom>
        </p:spPr>
      </p:pic>
      <p:sp>
        <p:nvSpPr>
          <p:cNvPr id="13" name="TextBox 16">
            <a:extLst>
              <a:ext uri="{FF2B5EF4-FFF2-40B4-BE49-F238E27FC236}">
                <a16:creationId xmlns:a16="http://schemas.microsoft.com/office/drawing/2014/main" id="{72A2CB70-5E58-E45F-8A48-CB0A41462355}"/>
              </a:ext>
            </a:extLst>
          </p:cNvPr>
          <p:cNvSpPr txBox="1"/>
          <p:nvPr/>
        </p:nvSpPr>
        <p:spPr>
          <a:xfrm>
            <a:off x="735482" y="4549931"/>
            <a:ext cx="5241559" cy="2863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le Bold"/>
              </a:rPr>
              <a:t>EVOLUCIÓN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le Bold"/>
              </a:rPr>
              <a:t>GASTOS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Arialle Bold"/>
              </a:rPr>
              <a:t>EN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70C0"/>
                </a:solidFill>
                <a:latin typeface="Arialle Bold"/>
              </a:rPr>
              <a:t>SUELDOS</a:t>
            </a:r>
            <a:r>
              <a:rPr lang="en-US" sz="3200" dirty="0">
                <a:solidFill>
                  <a:srgbClr val="000000"/>
                </a:solidFill>
                <a:latin typeface="Arialle Bold"/>
              </a:rPr>
              <a:t> Y </a:t>
            </a:r>
            <a:r>
              <a:rPr lang="en-US" sz="3200" b="1" dirty="0">
                <a:solidFill>
                  <a:srgbClr val="0070C0"/>
                </a:solidFill>
                <a:latin typeface="Arialle Bold"/>
              </a:rPr>
              <a:t>TGSS</a:t>
            </a:r>
          </a:p>
        </p:txBody>
      </p:sp>
    </p:spTree>
    <p:extLst>
      <p:ext uri="{BB962C8B-B14F-4D97-AF65-F5344CB8AC3E}">
        <p14:creationId xmlns:p14="http://schemas.microsoft.com/office/powerpoint/2010/main" val="4148581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17563" y="2835513"/>
            <a:ext cx="16815473" cy="9326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2633" lvl="1" algn="just">
              <a:lnSpc>
                <a:spcPts val="4313"/>
              </a:lnSpc>
            </a:pPr>
            <a:r>
              <a:rPr lang="es-ES" sz="3081" b="1" dirty="0">
                <a:solidFill>
                  <a:srgbClr val="002060"/>
                </a:solidFill>
                <a:latin typeface="Arialle"/>
              </a:rPr>
              <a:t>EN RESUMEN</a:t>
            </a:r>
          </a:p>
          <a:p>
            <a:pPr marL="332633" lvl="1" algn="just">
              <a:lnSpc>
                <a:spcPts val="4313"/>
              </a:lnSpc>
            </a:pPr>
            <a:endParaRPr lang="es-ES" sz="3081" b="1" dirty="0">
              <a:solidFill>
                <a:srgbClr val="000000"/>
              </a:solidFill>
              <a:latin typeface="Arialle"/>
            </a:endParaRP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2800" dirty="0">
                <a:solidFill>
                  <a:srgbClr val="000000"/>
                </a:solidFill>
                <a:latin typeface="Arialle"/>
              </a:rPr>
              <a:t>La </a:t>
            </a:r>
            <a:r>
              <a:rPr lang="es-ES" sz="2800" b="1" dirty="0">
                <a:solidFill>
                  <a:srgbClr val="000000"/>
                </a:solidFill>
                <a:latin typeface="Arialle"/>
              </a:rPr>
              <a:t>bajada importante de ingresos</a:t>
            </a:r>
            <a:r>
              <a:rPr lang="es-ES" sz="2800" dirty="0">
                <a:solidFill>
                  <a:srgbClr val="000000"/>
                </a:solidFill>
                <a:latin typeface="Arialle"/>
              </a:rPr>
              <a:t> se debe fundamentalmente a la baja de nadadores. Pasamos de:</a:t>
            </a: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endParaRPr lang="es-ES" sz="2800" dirty="0">
              <a:solidFill>
                <a:srgbClr val="000000"/>
              </a:solidFill>
              <a:latin typeface="Arialle"/>
            </a:endParaRPr>
          </a:p>
          <a:p>
            <a:pPr marL="1704233" lvl="3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2800" dirty="0">
                <a:solidFill>
                  <a:srgbClr val="000000"/>
                </a:solidFill>
                <a:latin typeface="Arialle"/>
              </a:rPr>
              <a:t>Temporada 19/20:  88 nadadores</a:t>
            </a:r>
          </a:p>
          <a:p>
            <a:pPr marL="1704233" lvl="3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2800" dirty="0">
                <a:solidFill>
                  <a:srgbClr val="000000"/>
                </a:solidFill>
                <a:latin typeface="Arialle"/>
              </a:rPr>
              <a:t>Temporada 20/21:  56 nadadores</a:t>
            </a:r>
            <a:r>
              <a:rPr lang="es-ES" sz="4800" dirty="0">
                <a:solidFill>
                  <a:srgbClr val="FF33CC"/>
                </a:solidFill>
                <a:latin typeface="Arialle"/>
              </a:rPr>
              <a:t>*</a:t>
            </a:r>
          </a:p>
          <a:p>
            <a:pPr marL="1704233" lvl="3" indent="-457200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2800" dirty="0">
                <a:solidFill>
                  <a:srgbClr val="000000"/>
                </a:solidFill>
                <a:latin typeface="Arialle"/>
              </a:rPr>
              <a:t>Temporada 22/23:  </a:t>
            </a: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Arialle"/>
              </a:rPr>
              <a:t>67</a:t>
            </a:r>
            <a:r>
              <a:rPr lang="es-ES" sz="2800" dirty="0">
                <a:solidFill>
                  <a:srgbClr val="000000"/>
                </a:solidFill>
                <a:latin typeface="Arialle"/>
              </a:rPr>
              <a:t> nadadores </a:t>
            </a:r>
          </a:p>
          <a:p>
            <a:pPr marL="789833" lvl="2">
              <a:lnSpc>
                <a:spcPts val="4313"/>
              </a:lnSpc>
            </a:pPr>
            <a:endParaRPr lang="es-ES" sz="2800" dirty="0">
              <a:solidFill>
                <a:srgbClr val="FF33CC"/>
              </a:solidFill>
              <a:latin typeface="Arialle"/>
            </a:endParaRPr>
          </a:p>
          <a:p>
            <a:pPr marL="789833" lvl="2">
              <a:lnSpc>
                <a:spcPts val="4313"/>
              </a:lnSpc>
            </a:pPr>
            <a:r>
              <a:rPr lang="es-ES" sz="4800" dirty="0">
                <a:solidFill>
                  <a:srgbClr val="FF33CC"/>
                </a:solidFill>
                <a:latin typeface="Arialle"/>
              </a:rPr>
              <a:t>*</a:t>
            </a:r>
            <a:r>
              <a:rPr lang="es-ES" sz="2800" dirty="0">
                <a:solidFill>
                  <a:srgbClr val="000000"/>
                </a:solidFill>
                <a:latin typeface="Arialle"/>
              </a:rPr>
              <a:t>Ante la pérdida de nadadores al final de la temporada 20/21 los ingresos </a:t>
            </a:r>
            <a:r>
              <a:rPr lang="es-ES" sz="2800" b="1" dirty="0">
                <a:solidFill>
                  <a:srgbClr val="000000"/>
                </a:solidFill>
                <a:latin typeface="Arialle"/>
              </a:rPr>
              <a:t>disminuyeron</a:t>
            </a:r>
            <a:r>
              <a:rPr lang="es-ES" sz="2800" dirty="0">
                <a:solidFill>
                  <a:srgbClr val="000000"/>
                </a:solidFill>
                <a:latin typeface="Arialle"/>
              </a:rPr>
              <a:t> en un </a:t>
            </a:r>
            <a:r>
              <a:rPr lang="es-ES" sz="2800" b="1" dirty="0">
                <a:solidFill>
                  <a:srgbClr val="000000"/>
                </a:solidFill>
                <a:latin typeface="Arialle"/>
              </a:rPr>
              <a:t>1/3 </a:t>
            </a:r>
            <a:r>
              <a:rPr lang="es-ES" sz="2800" dirty="0">
                <a:solidFill>
                  <a:srgbClr val="000000"/>
                </a:solidFill>
                <a:latin typeface="Arialle"/>
              </a:rPr>
              <a:t>aproximadamente de lo ingresando hasta entonces. </a:t>
            </a:r>
          </a:p>
          <a:p>
            <a:pPr marL="789833" lvl="2">
              <a:lnSpc>
                <a:spcPts val="4313"/>
              </a:lnSpc>
            </a:pPr>
            <a:endParaRPr lang="es-ES" sz="2800" dirty="0">
              <a:solidFill>
                <a:srgbClr val="000000"/>
              </a:solidFill>
              <a:latin typeface="Arialle"/>
            </a:endParaRPr>
          </a:p>
          <a:p>
            <a:pPr marL="789833" lvl="2">
              <a:lnSpc>
                <a:spcPts val="4313"/>
              </a:lnSpc>
            </a:pPr>
            <a:r>
              <a:rPr lang="es-ES" sz="2800" dirty="0">
                <a:solidFill>
                  <a:srgbClr val="000000"/>
                </a:solidFill>
                <a:latin typeface="Arialle"/>
              </a:rPr>
              <a:t>Los </a:t>
            </a:r>
            <a:r>
              <a:rPr lang="es-ES" sz="2800" b="1" dirty="0">
                <a:solidFill>
                  <a:srgbClr val="000000"/>
                </a:solidFill>
                <a:latin typeface="Arialle"/>
              </a:rPr>
              <a:t>ingresos mensuales </a:t>
            </a:r>
            <a:r>
              <a:rPr lang="es-ES" sz="2800" dirty="0">
                <a:solidFill>
                  <a:srgbClr val="000000"/>
                </a:solidFill>
                <a:latin typeface="Arialle"/>
              </a:rPr>
              <a:t>venían a ser unos  3.000 €/mes en concepto de cuota mensual, pese al aumento en la temporada anterior de 2 €. </a:t>
            </a:r>
          </a:p>
          <a:p>
            <a:pPr algn="just">
              <a:lnSpc>
                <a:spcPts val="4313"/>
              </a:lnSpc>
            </a:pPr>
            <a:endParaRPr lang="es-ES" sz="2800" dirty="0">
              <a:solidFill>
                <a:srgbClr val="000000"/>
              </a:solidFill>
              <a:latin typeface="Arialle"/>
            </a:endParaRP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2800" dirty="0">
                <a:solidFill>
                  <a:srgbClr val="000000"/>
                </a:solidFill>
                <a:latin typeface="Arialle"/>
              </a:rPr>
              <a:t>Se considera que, en nuestro caso, para balancear unas cuentas a positivas y disponer de una caja adecuada, se debería disponer o recuperar los 80 nadadores y reducir los gastos. </a:t>
            </a:r>
          </a:p>
          <a:p>
            <a:pPr>
              <a:lnSpc>
                <a:spcPts val="4313"/>
              </a:lnSpc>
            </a:pPr>
            <a:endParaRPr lang="en-US" sz="3081" dirty="0">
              <a:solidFill>
                <a:srgbClr val="000000"/>
              </a:solidFill>
              <a:latin typeface="Ariall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17564" y="3173185"/>
            <a:ext cx="16815473" cy="5466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2633" lvl="1" algn="just">
              <a:lnSpc>
                <a:spcPts val="4313"/>
              </a:lnSpc>
            </a:pPr>
            <a:r>
              <a:rPr lang="es-ES" sz="3081" b="1" dirty="0">
                <a:solidFill>
                  <a:srgbClr val="002060"/>
                </a:solidFill>
                <a:latin typeface="Arialle"/>
              </a:rPr>
              <a:t>EN RESUMEN</a:t>
            </a:r>
          </a:p>
          <a:p>
            <a:pPr algn="just">
              <a:lnSpc>
                <a:spcPts val="4313"/>
              </a:lnSpc>
            </a:pPr>
            <a:endParaRPr lang="es-ES" sz="2800" dirty="0">
              <a:solidFill>
                <a:srgbClr val="000000"/>
              </a:solidFill>
              <a:latin typeface="Arialle"/>
            </a:endParaRP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2800" dirty="0">
                <a:solidFill>
                  <a:srgbClr val="000000"/>
                </a:solidFill>
                <a:latin typeface="Arialle"/>
              </a:rPr>
              <a:t>Se considera que para balancear unas cuentas a </a:t>
            </a:r>
            <a:r>
              <a:rPr lang="es-ES" sz="2800" b="1" dirty="0">
                <a:solidFill>
                  <a:srgbClr val="000000"/>
                </a:solidFill>
                <a:latin typeface="Arialle"/>
              </a:rPr>
              <a:t>positivas</a:t>
            </a:r>
            <a:r>
              <a:rPr lang="es-ES" sz="2800" dirty="0">
                <a:solidFill>
                  <a:srgbClr val="000000"/>
                </a:solidFill>
                <a:latin typeface="Arialle"/>
              </a:rPr>
              <a:t> y disponer de una </a:t>
            </a:r>
            <a:r>
              <a:rPr lang="es-ES" sz="2800" b="1" dirty="0">
                <a:solidFill>
                  <a:srgbClr val="000000"/>
                </a:solidFill>
                <a:latin typeface="Arialle"/>
              </a:rPr>
              <a:t>caja adecuada</a:t>
            </a:r>
            <a:r>
              <a:rPr lang="es-ES" sz="2800" dirty="0">
                <a:solidFill>
                  <a:srgbClr val="000000"/>
                </a:solidFill>
                <a:latin typeface="Arialle"/>
              </a:rPr>
              <a:t>: </a:t>
            </a: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endParaRPr lang="es-ES" sz="2800" dirty="0">
              <a:solidFill>
                <a:srgbClr val="000000"/>
              </a:solidFill>
              <a:latin typeface="Arialle"/>
            </a:endParaRPr>
          </a:p>
          <a:p>
            <a:pPr marL="1704233" lvl="3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2800" dirty="0">
                <a:solidFill>
                  <a:srgbClr val="000000"/>
                </a:solidFill>
                <a:latin typeface="Arialle"/>
              </a:rPr>
              <a:t>Fichaje mínimo </a:t>
            </a:r>
            <a:r>
              <a:rPr lang="es-ES" sz="2800" b="1" dirty="0">
                <a:solidFill>
                  <a:srgbClr val="000000"/>
                </a:solidFill>
                <a:latin typeface="Arialle"/>
              </a:rPr>
              <a:t>13 nadadores </a:t>
            </a:r>
          </a:p>
          <a:p>
            <a:pPr marL="1247033" lvl="3" algn="just">
              <a:lnSpc>
                <a:spcPts val="4313"/>
              </a:lnSpc>
            </a:pPr>
            <a:endParaRPr lang="es-ES" sz="2800" dirty="0">
              <a:solidFill>
                <a:srgbClr val="000000"/>
              </a:solidFill>
              <a:latin typeface="Arialle"/>
            </a:endParaRPr>
          </a:p>
          <a:p>
            <a:pPr marL="1247033" lvl="3" algn="just">
              <a:lnSpc>
                <a:spcPts val="4313"/>
              </a:lnSpc>
            </a:pPr>
            <a:endParaRPr lang="es-ES" sz="2800" dirty="0">
              <a:solidFill>
                <a:srgbClr val="000000"/>
              </a:solidFill>
              <a:latin typeface="Arialle"/>
            </a:endParaRPr>
          </a:p>
          <a:p>
            <a:pPr marL="1247033" lvl="3" algn="just">
              <a:lnSpc>
                <a:spcPts val="4313"/>
              </a:lnSpc>
            </a:pPr>
            <a:endParaRPr lang="es-ES" sz="2800" dirty="0">
              <a:solidFill>
                <a:srgbClr val="000000"/>
              </a:solidFill>
              <a:latin typeface="Arialle"/>
            </a:endParaRPr>
          </a:p>
          <a:p>
            <a:pPr marL="1247033" lvl="3" algn="just">
              <a:lnSpc>
                <a:spcPts val="4313"/>
              </a:lnSpc>
            </a:pPr>
            <a:r>
              <a:rPr lang="es-ES" sz="2800" dirty="0">
                <a:solidFill>
                  <a:srgbClr val="000000"/>
                </a:solidFill>
                <a:latin typeface="Arialle"/>
              </a:rPr>
              <a:t>Disponer/recuperar de </a:t>
            </a: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Arialle"/>
              </a:rPr>
              <a:t>80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le"/>
              </a:rPr>
              <a:t> </a:t>
            </a: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Arialle"/>
              </a:rPr>
              <a:t>nadadores</a:t>
            </a:r>
            <a:r>
              <a:rPr lang="es-ES" sz="2800" dirty="0">
                <a:solidFill>
                  <a:srgbClr val="FF0000"/>
                </a:solidFill>
                <a:latin typeface="Arialle"/>
              </a:rPr>
              <a:t> </a:t>
            </a:r>
            <a:r>
              <a:rPr lang="es-ES" sz="2800" dirty="0">
                <a:solidFill>
                  <a:srgbClr val="000000"/>
                </a:solidFill>
                <a:latin typeface="Arialle"/>
              </a:rPr>
              <a:t>(+ reducir los gastos)</a:t>
            </a:r>
          </a:p>
          <a:p>
            <a:pPr>
              <a:lnSpc>
                <a:spcPts val="4313"/>
              </a:lnSpc>
            </a:pPr>
            <a:endParaRPr lang="en-US" sz="3081" dirty="0">
              <a:solidFill>
                <a:srgbClr val="000000"/>
              </a:solidFill>
              <a:latin typeface="Arialle"/>
            </a:endParaRP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6516FC30-7BE0-946F-F4F9-740BC8FBB3C3}"/>
              </a:ext>
            </a:extLst>
          </p:cNvPr>
          <p:cNvSpPr/>
          <p:nvPr/>
        </p:nvSpPr>
        <p:spPr>
          <a:xfrm>
            <a:off x="5928852" y="6199846"/>
            <a:ext cx="762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3185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569850" y="5872160"/>
            <a:ext cx="11148299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Arialle Bold"/>
              </a:rPr>
              <a:t>3- </a:t>
            </a:r>
            <a:r>
              <a:rPr lang="en-US" sz="3999" dirty="0">
                <a:solidFill>
                  <a:srgbClr val="000000"/>
                </a:solidFill>
                <a:latin typeface="Arialle"/>
              </a:rPr>
              <a:t>MATERIAL</a:t>
            </a:r>
            <a:endParaRPr lang="en-US" sz="1200" dirty="0">
              <a:solidFill>
                <a:srgbClr val="000000"/>
              </a:solidFill>
              <a:latin typeface="Arimo Bold"/>
            </a:endParaRPr>
          </a:p>
        </p:txBody>
      </p:sp>
    </p:spTree>
    <p:extLst>
      <p:ext uri="{BB962C8B-B14F-4D97-AF65-F5344CB8AC3E}">
        <p14:creationId xmlns:p14="http://schemas.microsoft.com/office/powerpoint/2010/main" val="4089733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285684" y="4543631"/>
            <a:ext cx="1968980" cy="4544783"/>
            <a:chOff x="0" y="0"/>
            <a:chExt cx="2625307" cy="6059711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3770011"/>
              <a:ext cx="2625307" cy="228970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4465" y="1084119"/>
              <a:ext cx="2580842" cy="2287088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121660" y="-85725"/>
              <a:ext cx="2426451" cy="7027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13"/>
                </a:lnSpc>
              </a:pPr>
              <a:r>
                <a:rPr lang="en-US" sz="3081">
                  <a:solidFill>
                    <a:srgbClr val="1E496F"/>
                  </a:solidFill>
                  <a:latin typeface="Arialle Bold"/>
                </a:rPr>
                <a:t>GORROS</a:t>
              </a: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FB1E575F-2A6A-EEC1-B3AD-AD7882DF8F06}"/>
              </a:ext>
            </a:extLst>
          </p:cNvPr>
          <p:cNvGrpSpPr/>
          <p:nvPr/>
        </p:nvGrpSpPr>
        <p:grpSpPr>
          <a:xfrm>
            <a:off x="9906000" y="4479337"/>
            <a:ext cx="4015200" cy="4645121"/>
            <a:chOff x="5868707" y="4817890"/>
            <a:chExt cx="4015200" cy="4645121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675734" y="6377970"/>
              <a:ext cx="2208173" cy="3085041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6849847" y="4817890"/>
              <a:ext cx="2249652" cy="527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13"/>
                </a:lnSpc>
              </a:pPr>
              <a:r>
                <a:rPr lang="en-US" sz="3081" dirty="0">
                  <a:solidFill>
                    <a:srgbClr val="1E496F"/>
                  </a:solidFill>
                  <a:latin typeface="Arialle Bold"/>
                </a:rPr>
                <a:t>MOCHILAS</a:t>
              </a:r>
            </a:p>
          </p:txBody>
        </p:sp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A6199D00-2FC3-3D56-26E8-C5BD27CF0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68707" y="5936043"/>
              <a:ext cx="1662874" cy="2320507"/>
            </a:xfrm>
            <a:prstGeom prst="rect">
              <a:avLst/>
            </a:prstGeom>
          </p:spPr>
        </p:pic>
      </p:grpSp>
      <p:sp>
        <p:nvSpPr>
          <p:cNvPr id="18" name="TextBox 21">
            <a:extLst>
              <a:ext uri="{FF2B5EF4-FFF2-40B4-BE49-F238E27FC236}">
                <a16:creationId xmlns:a16="http://schemas.microsoft.com/office/drawing/2014/main" id="{D1C0F524-93C3-718C-011B-BB6A7EA0F5FF}"/>
              </a:ext>
            </a:extLst>
          </p:cNvPr>
          <p:cNvSpPr txBox="1"/>
          <p:nvPr/>
        </p:nvSpPr>
        <p:spPr>
          <a:xfrm>
            <a:off x="6615855" y="3064078"/>
            <a:ext cx="4967288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Arialle"/>
              </a:rPr>
              <a:t>MATERIAL</a:t>
            </a:r>
            <a:endParaRPr lang="en-US" sz="1200" dirty="0">
              <a:solidFill>
                <a:srgbClr val="000000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292555" y="4119123"/>
            <a:ext cx="15702889" cy="4869992"/>
            <a:chOff x="0" y="0"/>
            <a:chExt cx="20937186" cy="6493323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 l="8048" t="4728" r="16730"/>
            <a:stretch>
              <a:fillRect/>
            </a:stretch>
          </p:blipFill>
          <p:spPr>
            <a:xfrm>
              <a:off x="0" y="1711292"/>
              <a:ext cx="4091065" cy="419065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/>
            <a:srcRect l="11766" r="6587"/>
            <a:stretch>
              <a:fillRect/>
            </a:stretch>
          </p:blipFill>
          <p:spPr>
            <a:xfrm>
              <a:off x="4503459" y="1711292"/>
              <a:ext cx="3801664" cy="419065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 r="6694"/>
            <a:stretch>
              <a:fillRect/>
            </a:stretch>
          </p:blipFill>
          <p:spPr>
            <a:xfrm>
              <a:off x="8771045" y="1711292"/>
              <a:ext cx="3910093" cy="419065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7455507" y="1359108"/>
              <a:ext cx="3481679" cy="513421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7"/>
            <a:srcRect b="22109"/>
            <a:stretch>
              <a:fillRect/>
            </a:stretch>
          </p:blipFill>
          <p:spPr>
            <a:xfrm>
              <a:off x="13583827" y="2707010"/>
              <a:ext cx="3058157" cy="2635640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568530" y="-85725"/>
              <a:ext cx="1774633" cy="7027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13"/>
                </a:lnSpc>
              </a:pPr>
              <a:r>
                <a:rPr lang="en-US" sz="3081">
                  <a:solidFill>
                    <a:srgbClr val="1E496F"/>
                  </a:solidFill>
                  <a:latin typeface="Arialle Bold"/>
                </a:rPr>
                <a:t>ROPA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615855" y="3064078"/>
            <a:ext cx="4967288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Arialle"/>
              </a:rPr>
              <a:t>MATERIAL</a:t>
            </a:r>
            <a:endParaRPr lang="en-US" sz="12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150786" y="9191625"/>
            <a:ext cx="4992171" cy="45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3"/>
              </a:lnSpc>
              <a:spcBef>
                <a:spcPct val="0"/>
              </a:spcBef>
            </a:pPr>
            <a:r>
              <a:rPr lang="en-US" sz="2581">
                <a:solidFill>
                  <a:srgbClr val="2B99C7"/>
                </a:solidFill>
                <a:latin typeface="Arialle"/>
              </a:rPr>
              <a:t>TALLAS: 6 AÑOS HASTA LA XXL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28700" y="4124169"/>
            <a:ext cx="12296510" cy="5134131"/>
            <a:chOff x="0" y="0"/>
            <a:chExt cx="16395347" cy="6845508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270139" y="1359108"/>
              <a:ext cx="4318073" cy="548640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761065" y="1359108"/>
              <a:ext cx="5634281" cy="5486400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0" y="-85725"/>
              <a:ext cx="3522535" cy="7027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13"/>
                </a:lnSpc>
              </a:pPr>
              <a:r>
                <a:rPr lang="en-US" sz="3081">
                  <a:solidFill>
                    <a:srgbClr val="1E496F"/>
                  </a:solidFill>
                  <a:latin typeface="Arialle Bold"/>
                </a:rPr>
                <a:t>BAÑADORES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624022" y="6112151"/>
            <a:ext cx="2714454" cy="137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3"/>
              </a:lnSpc>
            </a:pPr>
            <a:r>
              <a:rPr lang="en-US" sz="2581">
                <a:solidFill>
                  <a:srgbClr val="2B99C7"/>
                </a:solidFill>
                <a:latin typeface="Arialle"/>
              </a:rPr>
              <a:t>TALLAS: </a:t>
            </a:r>
          </a:p>
          <a:p>
            <a:pPr algn="ctr">
              <a:lnSpc>
                <a:spcPts val="3613"/>
              </a:lnSpc>
            </a:pPr>
            <a:r>
              <a:rPr lang="en-US" sz="2581">
                <a:solidFill>
                  <a:srgbClr val="2B99C7"/>
                </a:solidFill>
                <a:latin typeface="Arialle"/>
              </a:rPr>
              <a:t>CHICA/MUJER</a:t>
            </a:r>
          </a:p>
          <a:p>
            <a:pPr algn="ctr">
              <a:lnSpc>
                <a:spcPts val="3613"/>
              </a:lnSpc>
              <a:spcBef>
                <a:spcPct val="0"/>
              </a:spcBef>
            </a:pPr>
            <a:r>
              <a:rPr lang="en-US" sz="2581">
                <a:solidFill>
                  <a:srgbClr val="2B99C7"/>
                </a:solidFill>
                <a:latin typeface="Arialle"/>
              </a:rPr>
              <a:t>CHICO/HOMBRE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A70A212-302D-E314-D775-2D1F05AB2029}"/>
              </a:ext>
            </a:extLst>
          </p:cNvPr>
          <p:cNvSpPr txBox="1"/>
          <p:nvPr/>
        </p:nvSpPr>
        <p:spPr>
          <a:xfrm>
            <a:off x="813710" y="6619033"/>
            <a:ext cx="293257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5400" dirty="0">
                <a:solidFill>
                  <a:srgbClr val="FF33CC"/>
                </a:solidFill>
                <a:latin typeface="Arialle"/>
              </a:rPr>
              <a:t>*</a:t>
            </a:r>
            <a:r>
              <a:rPr lang="es-ES" sz="5400" dirty="0">
                <a:solidFill>
                  <a:srgbClr val="FF0000"/>
                </a:solidFill>
                <a:latin typeface="Arialle"/>
              </a:rPr>
              <a:t> </a:t>
            </a:r>
            <a:r>
              <a:rPr lang="es-ES" sz="2800" dirty="0">
                <a:solidFill>
                  <a:srgbClr val="000000"/>
                </a:solidFill>
                <a:latin typeface="Arialle"/>
              </a:rPr>
              <a:t>Se amplían las opciones de modelo</a:t>
            </a:r>
            <a:endParaRPr lang="ca-E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72736" y="3064078"/>
            <a:ext cx="7253526" cy="692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rialle"/>
              </a:rPr>
              <a:t>EQUIPACIÓN (OBLIGATORIA)</a:t>
            </a:r>
            <a:r>
              <a:rPr lang="en-US" sz="1200">
                <a:solidFill>
                  <a:srgbClr val="000000"/>
                </a:solidFill>
                <a:latin typeface="Arimo Bold"/>
              </a:rPr>
              <a:t> </a:t>
            </a: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9B5B890A-D1B7-92C3-6C33-28178EF6715E}"/>
              </a:ext>
            </a:extLst>
          </p:cNvPr>
          <p:cNvGrpSpPr/>
          <p:nvPr/>
        </p:nvGrpSpPr>
        <p:grpSpPr>
          <a:xfrm>
            <a:off x="2078013" y="4328311"/>
            <a:ext cx="14131973" cy="4934952"/>
            <a:chOff x="3441977" y="4623240"/>
            <a:chExt cx="14131973" cy="4934952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 l="11766" r="6587"/>
            <a:stretch>
              <a:fillRect/>
            </a:stretch>
          </p:blipFill>
          <p:spPr>
            <a:xfrm>
              <a:off x="3441977" y="6115312"/>
              <a:ext cx="2851248" cy="3142988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/>
            <a:srcRect r="6694"/>
            <a:stretch>
              <a:fillRect/>
            </a:stretch>
          </p:blipFill>
          <p:spPr>
            <a:xfrm>
              <a:off x="6708559" y="6115312"/>
              <a:ext cx="2932569" cy="3142988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0227404" y="6115312"/>
              <a:ext cx="1915777" cy="2434123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2143181" y="7241133"/>
              <a:ext cx="2379513" cy="2317059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5604970" y="7541025"/>
              <a:ext cx="1968980" cy="1717275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5062568" y="5871722"/>
              <a:ext cx="1935632" cy="1715316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3889876" y="4623240"/>
              <a:ext cx="2072669" cy="533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13"/>
                </a:lnSpc>
                <a:spcBef>
                  <a:spcPct val="0"/>
                </a:spcBef>
              </a:pPr>
              <a:r>
                <a:rPr lang="en-US" sz="3081">
                  <a:solidFill>
                    <a:srgbClr val="1E496F"/>
                  </a:solidFill>
                  <a:latin typeface="Arialle Bold"/>
                </a:rPr>
                <a:t>CAMISETA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938542" y="4630027"/>
              <a:ext cx="1124552" cy="533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13"/>
                </a:lnSpc>
                <a:spcBef>
                  <a:spcPct val="0"/>
                </a:spcBef>
              </a:pPr>
              <a:r>
                <a:rPr lang="en-US" sz="3081">
                  <a:solidFill>
                    <a:srgbClr val="1E496F"/>
                  </a:solidFill>
                  <a:latin typeface="Arialle Bold"/>
                </a:rPr>
                <a:t>POLO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1019187" y="4636813"/>
              <a:ext cx="2028470" cy="533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13"/>
                </a:lnSpc>
                <a:spcBef>
                  <a:spcPct val="0"/>
                </a:spcBef>
              </a:pPr>
              <a:r>
                <a:rPr lang="en-US" sz="3081">
                  <a:solidFill>
                    <a:srgbClr val="1E496F"/>
                  </a:solidFill>
                  <a:latin typeface="Arialle Bold"/>
                </a:rPr>
                <a:t>BAÑADOR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5498796" y="4643600"/>
              <a:ext cx="1499403" cy="533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13"/>
                </a:lnSpc>
                <a:spcBef>
                  <a:spcPct val="0"/>
                </a:spcBef>
              </a:pPr>
              <a:r>
                <a:rPr lang="en-US" sz="3081">
                  <a:solidFill>
                    <a:srgbClr val="1E496F"/>
                  </a:solidFill>
                  <a:latin typeface="Arialle Bold"/>
                </a:rPr>
                <a:t>GORRO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90737" y="3064078"/>
            <a:ext cx="7817525" cy="692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rialle"/>
              </a:rPr>
              <a:t>EQUIPACIÓN (RECOMENDADA)</a:t>
            </a:r>
            <a:r>
              <a:rPr lang="en-US" sz="1200">
                <a:solidFill>
                  <a:srgbClr val="000000"/>
                </a:solidFill>
                <a:latin typeface="Arimo Bold"/>
              </a:rPr>
              <a:t> 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5A683321-6D7B-A21F-A9C0-D02BC71BE783}"/>
              </a:ext>
            </a:extLst>
          </p:cNvPr>
          <p:cNvGrpSpPr/>
          <p:nvPr/>
        </p:nvGrpSpPr>
        <p:grpSpPr>
          <a:xfrm>
            <a:off x="9094886" y="4725029"/>
            <a:ext cx="5406779" cy="4443957"/>
            <a:chOff x="6553200" y="4408663"/>
            <a:chExt cx="5406779" cy="4443957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409108" y="5288794"/>
              <a:ext cx="2550871" cy="3563826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8163295" y="4408663"/>
              <a:ext cx="1872408" cy="548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13"/>
                </a:lnSpc>
                <a:spcBef>
                  <a:spcPct val="0"/>
                </a:spcBef>
              </a:pPr>
              <a:r>
                <a:rPr lang="en-US" sz="3081">
                  <a:solidFill>
                    <a:srgbClr val="1E496F"/>
                  </a:solidFill>
                  <a:latin typeface="Arialle Bold"/>
                </a:rPr>
                <a:t>MOCHILA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88B24E1D-7FA3-287B-1AAB-F12E8BF0C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200" y="4896774"/>
              <a:ext cx="2340934" cy="3266727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A1632F2-CF42-65D1-F8F6-588A31DF076F}"/>
              </a:ext>
            </a:extLst>
          </p:cNvPr>
          <p:cNvGrpSpPr/>
          <p:nvPr/>
        </p:nvGrpSpPr>
        <p:grpSpPr>
          <a:xfrm>
            <a:off x="4267200" y="4371002"/>
            <a:ext cx="2611259" cy="4844617"/>
            <a:chOff x="386798" y="4616453"/>
            <a:chExt cx="2611259" cy="4844617"/>
          </a:xfrm>
        </p:grpSpPr>
        <p:pic>
          <p:nvPicPr>
            <p:cNvPr id="24" name="Picture 17">
              <a:extLst>
                <a:ext uri="{FF2B5EF4-FFF2-40B4-BE49-F238E27FC236}">
                  <a16:creationId xmlns:a16="http://schemas.microsoft.com/office/drawing/2014/main" id="{B2E291AD-0376-3E85-9076-F644AB4DA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86798" y="5610409"/>
              <a:ext cx="2611259" cy="3850661"/>
            </a:xfrm>
            <a:prstGeom prst="rect">
              <a:avLst/>
            </a:prstGeom>
          </p:spPr>
        </p:pic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70FDF912-9811-1785-87B6-99237CE47636}"/>
                </a:ext>
              </a:extLst>
            </p:cNvPr>
            <p:cNvSpPr txBox="1"/>
            <p:nvPr/>
          </p:nvSpPr>
          <p:spPr>
            <a:xfrm>
              <a:off x="765962" y="4616453"/>
              <a:ext cx="1962170" cy="533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13"/>
                </a:lnSpc>
                <a:spcBef>
                  <a:spcPct val="0"/>
                </a:spcBef>
              </a:pPr>
              <a:r>
                <a:rPr lang="en-US" sz="3081" dirty="0">
                  <a:solidFill>
                    <a:srgbClr val="1E496F"/>
                  </a:solidFill>
                  <a:latin typeface="Arialle Bold"/>
                </a:rPr>
                <a:t>CHÁNDAL</a:t>
              </a:r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6181B4C-6326-67B5-71FC-4E2DF3DFB3C0}"/>
              </a:ext>
            </a:extLst>
          </p:cNvPr>
          <p:cNvSpPr txBox="1"/>
          <p:nvPr/>
        </p:nvSpPr>
        <p:spPr>
          <a:xfrm>
            <a:off x="858833" y="6667960"/>
            <a:ext cx="408426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5400" dirty="0">
                <a:solidFill>
                  <a:srgbClr val="FF33CC"/>
                </a:solidFill>
                <a:latin typeface="Arialle"/>
              </a:rPr>
              <a:t>*</a:t>
            </a:r>
            <a:r>
              <a:rPr lang="es-ES" sz="5400" dirty="0">
                <a:solidFill>
                  <a:srgbClr val="FF0000"/>
                </a:solidFill>
                <a:latin typeface="Arialle"/>
              </a:rPr>
              <a:t> </a:t>
            </a:r>
            <a:r>
              <a:rPr lang="es-ES" sz="2800" dirty="0">
                <a:solidFill>
                  <a:srgbClr val="000000"/>
                </a:solidFill>
                <a:latin typeface="Arialle"/>
              </a:rPr>
              <a:t>El chándal se considera como </a:t>
            </a:r>
            <a:r>
              <a:rPr lang="es-ES" sz="2800" dirty="0">
                <a:solidFill>
                  <a:srgbClr val="000000"/>
                </a:solidFill>
                <a:latin typeface="Arialle Bold"/>
              </a:rPr>
              <a:t>pieza única</a:t>
            </a:r>
            <a:r>
              <a:rPr lang="es-ES" sz="2800" dirty="0">
                <a:solidFill>
                  <a:srgbClr val="000000"/>
                </a:solidFill>
                <a:latin typeface="Arialle"/>
              </a:rPr>
              <a:t> a pesar de las dos piezas que la conforman</a:t>
            </a:r>
            <a:endParaRPr lang="ca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81953" y="5701273"/>
            <a:ext cx="6435090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Arialle Bold"/>
              </a:rPr>
              <a:t>1-</a:t>
            </a:r>
            <a:r>
              <a:rPr lang="en-US" sz="3999" dirty="0">
                <a:solidFill>
                  <a:srgbClr val="000000"/>
                </a:solidFill>
                <a:latin typeface="Arialle"/>
              </a:rPr>
              <a:t> SITUACIÓN DEPORTIVA</a:t>
            </a:r>
          </a:p>
        </p:txBody>
      </p:sp>
    </p:spTree>
    <p:extLst>
      <p:ext uri="{BB962C8B-B14F-4D97-AF65-F5344CB8AC3E}">
        <p14:creationId xmlns:p14="http://schemas.microsoft.com/office/powerpoint/2010/main" val="1303530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660402"/>
            <a:ext cx="16545250" cy="1401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Arialle"/>
              </a:rPr>
              <a:t>PACKS 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Arialle"/>
              </a:rPr>
              <a:t>(POSIBLE PAGO FRACCIONADO 2 MESES)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90100" y="4607722"/>
            <a:ext cx="1872408" cy="548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3"/>
              </a:lnSpc>
              <a:spcBef>
                <a:spcPct val="0"/>
              </a:spcBef>
            </a:pPr>
            <a:r>
              <a:rPr lang="en-US" sz="3081">
                <a:solidFill>
                  <a:srgbClr val="1E496F"/>
                </a:solidFill>
                <a:latin typeface="Arialle Bold"/>
              </a:rPr>
              <a:t>BÁSICO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707882" y="4607722"/>
            <a:ext cx="1872408" cy="548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3"/>
              </a:lnSpc>
              <a:spcBef>
                <a:spcPct val="0"/>
              </a:spcBef>
            </a:pPr>
            <a:r>
              <a:rPr lang="en-US" sz="3081">
                <a:solidFill>
                  <a:srgbClr val="1E496F"/>
                </a:solidFill>
                <a:latin typeface="Arialle Bold"/>
              </a:rPr>
              <a:t>AGUA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65197" y="5345469"/>
            <a:ext cx="5322213" cy="526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3"/>
              </a:lnSpc>
              <a:spcBef>
                <a:spcPct val="0"/>
              </a:spcBef>
            </a:pPr>
            <a:r>
              <a:rPr lang="en-US" sz="2981">
                <a:solidFill>
                  <a:srgbClr val="171819"/>
                </a:solidFill>
                <a:latin typeface="Arialle"/>
              </a:rPr>
              <a:t>CHÁNDAL, CAMISETA, POLO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982979" y="5345469"/>
            <a:ext cx="5322213" cy="526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3"/>
              </a:lnSpc>
              <a:spcBef>
                <a:spcPct val="0"/>
              </a:spcBef>
            </a:pPr>
            <a:r>
              <a:rPr lang="en-US" sz="2981" dirty="0">
                <a:solidFill>
                  <a:srgbClr val="171819"/>
                </a:solidFill>
                <a:latin typeface="Arialle"/>
              </a:rPr>
              <a:t>BAÑADOR, GORRO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211076"/>
            <a:ext cx="2611259" cy="385066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l="11766" r="6587"/>
          <a:stretch>
            <a:fillRect/>
          </a:stretch>
        </p:blipFill>
        <p:spPr>
          <a:xfrm>
            <a:off x="2611259" y="6918749"/>
            <a:ext cx="2851248" cy="314298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rcRect r="6694"/>
          <a:stretch>
            <a:fillRect/>
          </a:stretch>
        </p:blipFill>
        <p:spPr>
          <a:xfrm>
            <a:off x="5318092" y="6835156"/>
            <a:ext cx="2932569" cy="3142988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 rot="5400000">
            <a:off x="6638535" y="7305633"/>
            <a:ext cx="5297398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27404" y="6369977"/>
            <a:ext cx="1915777" cy="243412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143181" y="7587038"/>
            <a:ext cx="2379513" cy="231705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83274" y="6421091"/>
            <a:ext cx="1935632" cy="171531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791328" y="8136407"/>
            <a:ext cx="1968980" cy="17172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1761" y="4140953"/>
            <a:ext cx="16815473" cy="4363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Se recuerda que, junto con las cuotas mensuales de los nadadores, esta es otra de las </a:t>
            </a:r>
            <a:r>
              <a:rPr lang="es-ES" sz="3081" b="1" dirty="0">
                <a:solidFill>
                  <a:srgbClr val="000000"/>
                </a:solidFill>
                <a:latin typeface="Arialle"/>
              </a:rPr>
              <a:t>fuentes principales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 de </a:t>
            </a:r>
            <a:r>
              <a:rPr lang="es-ES" sz="3081" b="1" dirty="0">
                <a:solidFill>
                  <a:srgbClr val="000000"/>
                </a:solidFill>
                <a:latin typeface="Arialle"/>
              </a:rPr>
              <a:t>autogestión económica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 que tiene ANG.</a:t>
            </a:r>
          </a:p>
          <a:p>
            <a:pPr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Finalmente, nombrar la importancia del </a:t>
            </a:r>
            <a:r>
              <a:rPr lang="es-ES" sz="3081" b="1" dirty="0">
                <a:solidFill>
                  <a:srgbClr val="000000"/>
                </a:solidFill>
                <a:latin typeface="Arialle"/>
              </a:rPr>
              <a:t>reconocimiento como club 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a través de la </a:t>
            </a:r>
            <a:r>
              <a:rPr lang="es-ES" sz="3081" b="1" dirty="0">
                <a:solidFill>
                  <a:srgbClr val="000000"/>
                </a:solidFill>
                <a:latin typeface="Arialle"/>
              </a:rPr>
              <a:t>equipación </a:t>
            </a:r>
            <a:r>
              <a:rPr lang="es-ES" sz="3081" b="1" dirty="0">
                <a:solidFill>
                  <a:schemeClr val="accent6">
                    <a:lumMod val="75000"/>
                  </a:schemeClr>
                </a:solidFill>
                <a:latin typeface="Arialle"/>
              </a:rPr>
              <a:t>obligatoria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, en todas aquellas competiciones en las que se participa, al igual que hacen otras entidades deportivas federadas.</a:t>
            </a:r>
          </a:p>
          <a:p>
            <a:pPr algn="just">
              <a:lnSpc>
                <a:spcPts val="4313"/>
              </a:lnSpc>
            </a:pPr>
            <a:endParaRPr lang="en-US" sz="3081" dirty="0">
              <a:solidFill>
                <a:srgbClr val="000000"/>
              </a:solidFill>
              <a:latin typeface="Ariall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6A3D24-AE80-E25D-DDDF-68848F478BBB}"/>
              </a:ext>
            </a:extLst>
          </p:cNvPr>
          <p:cNvSpPr txBox="1"/>
          <p:nvPr/>
        </p:nvSpPr>
        <p:spPr>
          <a:xfrm>
            <a:off x="990796" y="2841176"/>
            <a:ext cx="16545250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0000"/>
                </a:solidFill>
                <a:latin typeface="Arialle"/>
              </a:rPr>
              <a:t>NUEVAS INCORPORACIONES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7F2298F-0719-3B67-B6AE-3F544CE22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953200"/>
            <a:ext cx="6324904" cy="5031115"/>
          </a:xfrm>
          <a:prstGeom prst="rect">
            <a:avLst/>
          </a:prstGeom>
        </p:spPr>
      </p:pic>
      <p:sp>
        <p:nvSpPr>
          <p:cNvPr id="20" name="TextBox 14">
            <a:extLst>
              <a:ext uri="{FF2B5EF4-FFF2-40B4-BE49-F238E27FC236}">
                <a16:creationId xmlns:a16="http://schemas.microsoft.com/office/drawing/2014/main" id="{BAA2E8F3-B697-5445-C41D-6D8AA1F7A9F6}"/>
              </a:ext>
            </a:extLst>
          </p:cNvPr>
          <p:cNvSpPr txBox="1"/>
          <p:nvPr/>
        </p:nvSpPr>
        <p:spPr>
          <a:xfrm>
            <a:off x="8458200" y="5808199"/>
            <a:ext cx="8153400" cy="1606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Se ha pedido el diseño de un nuevo gorro </a:t>
            </a:r>
            <a:r>
              <a:rPr lang="es-ES" sz="3081" b="1" dirty="0">
                <a:solidFill>
                  <a:srgbClr val="FF33CC"/>
                </a:solidFill>
                <a:latin typeface="Arialle"/>
              </a:rPr>
              <a:t>ROSA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 para entreno (</a:t>
            </a:r>
            <a:r>
              <a:rPr lang="es-ES" sz="3081" i="1" dirty="0" err="1">
                <a:solidFill>
                  <a:srgbClr val="000000"/>
                </a:solidFill>
                <a:latin typeface="Arialle"/>
              </a:rPr>
              <a:t>Team</a:t>
            </a:r>
            <a:r>
              <a:rPr lang="es-ES" sz="3081" i="1" dirty="0">
                <a:solidFill>
                  <a:srgbClr val="000000"/>
                </a:solidFill>
                <a:latin typeface="Arialle"/>
              </a:rPr>
              <a:t> </a:t>
            </a:r>
            <a:r>
              <a:rPr lang="es-ES" sz="3081" i="1" dirty="0" err="1">
                <a:solidFill>
                  <a:srgbClr val="000000"/>
                </a:solidFill>
                <a:latin typeface="Arialle"/>
              </a:rPr>
              <a:t>rass</a:t>
            </a:r>
            <a:r>
              <a:rPr lang="es-ES" sz="3081" i="1" dirty="0">
                <a:solidFill>
                  <a:srgbClr val="000000"/>
                </a:solidFill>
                <a:latin typeface="Arialle"/>
              </a:rPr>
              <a:t>©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B244B42-75EF-9D8D-7F2F-71722760E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069907"/>
            <a:ext cx="4191000" cy="6630375"/>
          </a:xfrm>
          <a:prstGeom prst="rect">
            <a:avLst/>
          </a:prstGeom>
        </p:spPr>
      </p:pic>
      <p:sp>
        <p:nvSpPr>
          <p:cNvPr id="17" name="TextBox 14">
            <a:extLst>
              <a:ext uri="{FF2B5EF4-FFF2-40B4-BE49-F238E27FC236}">
                <a16:creationId xmlns:a16="http://schemas.microsoft.com/office/drawing/2014/main" id="{25F3B98E-432C-4E24-F89E-560330BBD6DE}"/>
              </a:ext>
            </a:extLst>
          </p:cNvPr>
          <p:cNvSpPr txBox="1"/>
          <p:nvPr/>
        </p:nvSpPr>
        <p:spPr>
          <a:xfrm>
            <a:off x="6324601" y="3743189"/>
            <a:ext cx="11108436" cy="5466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Para aquellos/as que quieran, tendremos la oportunidad de pedir nominalmente una toalla que puede llevar el nombre impreso de la persona, si así se solicita.</a:t>
            </a:r>
          </a:p>
          <a:p>
            <a:pPr marL="332633" lvl="1"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Esta toalla de tamaño grande.</a:t>
            </a: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Precio</a:t>
            </a:r>
            <a:r>
              <a:rPr lang="es-ES" sz="3081" b="1" dirty="0">
                <a:latin typeface="Arialle"/>
              </a:rPr>
              <a:t> </a:t>
            </a:r>
            <a:r>
              <a:rPr lang="es-ES" sz="3081" dirty="0">
                <a:latin typeface="Arialle"/>
              </a:rPr>
              <a:t>de </a:t>
            </a:r>
            <a:r>
              <a:rPr lang="es-ES" sz="3081" b="1" dirty="0">
                <a:solidFill>
                  <a:srgbClr val="FF33CC"/>
                </a:solidFill>
                <a:latin typeface="Arialle"/>
              </a:rPr>
              <a:t>20€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 </a:t>
            </a:r>
            <a:r>
              <a:rPr lang="es-ES" sz="3081" dirty="0">
                <a:solidFill>
                  <a:srgbClr val="FF33CC"/>
                </a:solidFill>
                <a:latin typeface="Arialle"/>
              </a:rPr>
              <a:t>*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.</a:t>
            </a: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332633" lvl="1" algn="just">
              <a:lnSpc>
                <a:spcPts val="4313"/>
              </a:lnSpc>
            </a:pPr>
            <a:r>
              <a:rPr lang="es-ES" sz="3081" dirty="0">
                <a:solidFill>
                  <a:srgbClr val="FF33CC"/>
                </a:solidFill>
                <a:latin typeface="Arialle"/>
              </a:rPr>
              <a:t>		*</a:t>
            </a:r>
            <a:r>
              <a:rPr lang="es-ES" sz="2000" dirty="0">
                <a:solidFill>
                  <a:srgbClr val="000000"/>
                </a:solidFill>
                <a:latin typeface="Arialle"/>
              </a:rPr>
              <a:t>(</a:t>
            </a:r>
            <a:r>
              <a:rPr lang="ca-ES" sz="2000" i="1" dirty="0">
                <a:solidFill>
                  <a:srgbClr val="000000"/>
                </a:solidFill>
                <a:latin typeface="Arialle"/>
              </a:rPr>
              <a:t>impressió de nom /cognom no inclosa </a:t>
            </a:r>
            <a:r>
              <a:rPr lang="es-ES" sz="2000" dirty="0">
                <a:solidFill>
                  <a:srgbClr val="000000"/>
                </a:solidFill>
                <a:latin typeface="Arialle"/>
              </a:rPr>
              <a:t>)</a:t>
            </a:r>
            <a:endParaRPr lang="es-ES" sz="3081" b="1" dirty="0">
              <a:solidFill>
                <a:srgbClr val="FF33CC"/>
              </a:solidFill>
              <a:latin typeface="Ariall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E48381-59DB-409B-B7B8-C6AB667EAC3B}"/>
              </a:ext>
            </a:extLst>
          </p:cNvPr>
          <p:cNvSpPr txBox="1"/>
          <p:nvPr/>
        </p:nvSpPr>
        <p:spPr>
          <a:xfrm>
            <a:off x="5988309" y="5479145"/>
            <a:ext cx="6550223" cy="642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900" dirty="0">
                <a:solidFill>
                  <a:srgbClr val="000000"/>
                </a:solidFill>
                <a:latin typeface="Arialle Bold"/>
              </a:rPr>
              <a:t>4-</a:t>
            </a:r>
            <a:r>
              <a:rPr lang="en-US" sz="3900" dirty="0">
                <a:solidFill>
                  <a:srgbClr val="000000"/>
                </a:solidFill>
                <a:latin typeface="Arialle"/>
              </a:rPr>
              <a:t> LOTERIA</a:t>
            </a:r>
            <a:endParaRPr lang="en-US" sz="1100" dirty="0">
              <a:solidFill>
                <a:srgbClr val="000000"/>
              </a:solidFill>
              <a:latin typeface="Arimo Bold"/>
            </a:endParaRPr>
          </a:p>
        </p:txBody>
      </p:sp>
    </p:spTree>
    <p:extLst>
      <p:ext uri="{BB962C8B-B14F-4D97-AF65-F5344CB8AC3E}">
        <p14:creationId xmlns:p14="http://schemas.microsoft.com/office/powerpoint/2010/main" val="2301454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06952" y="4903700"/>
            <a:ext cx="11912937" cy="2157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La lotería es posible encargarla </a:t>
            </a:r>
            <a:r>
              <a:rPr lang="es-ES" sz="3081" b="1" dirty="0">
                <a:solidFill>
                  <a:srgbClr val="000000"/>
                </a:solidFill>
                <a:latin typeface="Arialle"/>
              </a:rPr>
              <a:t>hasta 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el día</a:t>
            </a:r>
            <a:r>
              <a:rPr lang="es-ES" sz="3081" b="1" dirty="0">
                <a:solidFill>
                  <a:srgbClr val="000000"/>
                </a:solidFill>
                <a:latin typeface="Arialle"/>
              </a:rPr>
              <a:t> 30 NOVIEMBRE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. </a:t>
            </a:r>
          </a:p>
          <a:p>
            <a:pPr marL="332633" lvl="1"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El precio por décimo es de </a:t>
            </a:r>
            <a:r>
              <a:rPr lang="es-ES" sz="4400" b="1" dirty="0">
                <a:solidFill>
                  <a:srgbClr val="FF33CC"/>
                </a:solidFill>
                <a:latin typeface="Arialle"/>
              </a:rPr>
              <a:t>25 €</a:t>
            </a:r>
            <a:endParaRPr lang="es-ES" sz="3081" b="1" dirty="0">
              <a:solidFill>
                <a:srgbClr val="FF33CC"/>
              </a:solidFill>
              <a:latin typeface="Arialle"/>
            </a:endParaRPr>
          </a:p>
          <a:p>
            <a:pPr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</p:txBody>
      </p:sp>
    </p:spTree>
    <p:extLst>
      <p:ext uri="{BB962C8B-B14F-4D97-AF65-F5344CB8AC3E}">
        <p14:creationId xmlns:p14="http://schemas.microsoft.com/office/powerpoint/2010/main" val="12953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E48381-59DB-409B-B7B8-C6AB667EAC3B}"/>
              </a:ext>
            </a:extLst>
          </p:cNvPr>
          <p:cNvSpPr txBox="1"/>
          <p:nvPr/>
        </p:nvSpPr>
        <p:spPr>
          <a:xfrm>
            <a:off x="5988309" y="5479145"/>
            <a:ext cx="6550223" cy="642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900" dirty="0">
                <a:solidFill>
                  <a:srgbClr val="000000"/>
                </a:solidFill>
                <a:latin typeface="Arialle Bold"/>
              </a:rPr>
              <a:t>5-</a:t>
            </a:r>
            <a:r>
              <a:rPr lang="en-US" sz="3900" dirty="0">
                <a:solidFill>
                  <a:srgbClr val="000000"/>
                </a:solidFill>
                <a:latin typeface="Arialle"/>
              </a:rPr>
              <a:t> OTROS</a:t>
            </a:r>
            <a:endParaRPr lang="en-US" sz="1100" dirty="0">
              <a:solidFill>
                <a:srgbClr val="000000"/>
              </a:solidFill>
              <a:latin typeface="Arimo Bold"/>
            </a:endParaRPr>
          </a:p>
        </p:txBody>
      </p:sp>
    </p:spTree>
    <p:extLst>
      <p:ext uri="{BB962C8B-B14F-4D97-AF65-F5344CB8AC3E}">
        <p14:creationId xmlns:p14="http://schemas.microsoft.com/office/powerpoint/2010/main" val="2351527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1761" y="4150076"/>
            <a:ext cx="16815473" cy="491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Se realizará junto a la </a:t>
            </a:r>
            <a:r>
              <a:rPr lang="es-ES" sz="3081" b="1" dirty="0">
                <a:solidFill>
                  <a:srgbClr val="8A3CC4"/>
                </a:solidFill>
                <a:latin typeface="Arialle"/>
              </a:rPr>
              <a:t>CIBA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, el </a:t>
            </a:r>
            <a:r>
              <a:rPr lang="es-ES" sz="3081" b="1" dirty="0">
                <a:solidFill>
                  <a:srgbClr val="000000"/>
                </a:solidFill>
                <a:latin typeface="Arialle"/>
              </a:rPr>
              <a:t>Ajuntament 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de Santa Coloma de Gramenet y DUET SPORT una actividad de carácter </a:t>
            </a:r>
            <a:r>
              <a:rPr lang="es-ES" sz="3081" u="sng" dirty="0">
                <a:solidFill>
                  <a:srgbClr val="000000"/>
                </a:solidFill>
                <a:latin typeface="Arialle"/>
              </a:rPr>
              <a:t>solidaria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 el próximo </a:t>
            </a:r>
            <a:r>
              <a:rPr lang="es-ES" sz="3600" b="1" dirty="0">
                <a:solidFill>
                  <a:srgbClr val="000000"/>
                </a:solidFill>
                <a:latin typeface="Arialle"/>
              </a:rPr>
              <a:t>31 de diciembre</a:t>
            </a:r>
            <a:r>
              <a:rPr lang="es-ES" sz="3081" b="1" dirty="0">
                <a:solidFill>
                  <a:srgbClr val="000000"/>
                </a:solidFill>
                <a:latin typeface="Arialle"/>
              </a:rPr>
              <a:t> 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de 2022.</a:t>
            </a:r>
          </a:p>
          <a:p>
            <a:pPr marL="332633" lvl="1"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Para esta ocasión dispondremos de:</a:t>
            </a: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2161433" lvl="4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Inscripción + gorro conmemorativo</a:t>
            </a:r>
          </a:p>
          <a:p>
            <a:pPr marL="2161433" lvl="4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Publicidad en redes a cargo de DUET SPORTS y el Ajuntament</a:t>
            </a:r>
          </a:p>
          <a:p>
            <a:pPr marL="2161433" lvl="4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Pequeño obsequio por parte de la CIBA</a:t>
            </a: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endParaRPr lang="es-ES" sz="3081" dirty="0">
              <a:solidFill>
                <a:srgbClr val="000000"/>
              </a:solidFill>
              <a:latin typeface="Ariall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E48381-59DB-409B-B7B8-C6AB667EAC3B}"/>
              </a:ext>
            </a:extLst>
          </p:cNvPr>
          <p:cNvSpPr txBox="1"/>
          <p:nvPr/>
        </p:nvSpPr>
        <p:spPr>
          <a:xfrm>
            <a:off x="4701064" y="2923023"/>
            <a:ext cx="7891613" cy="642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900" dirty="0">
                <a:solidFill>
                  <a:srgbClr val="000000"/>
                </a:solidFill>
                <a:latin typeface="Arialle"/>
              </a:rPr>
              <a:t>NUEVOS EVENTOS/SINÉRGIAS</a:t>
            </a:r>
            <a:endParaRPr lang="en-US" sz="1100" dirty="0">
              <a:solidFill>
                <a:srgbClr val="000000"/>
              </a:solidFill>
              <a:latin typeface="Arimo Bold"/>
            </a:endParaRPr>
          </a:p>
        </p:txBody>
      </p:sp>
    </p:spTree>
    <p:extLst>
      <p:ext uri="{BB962C8B-B14F-4D97-AF65-F5344CB8AC3E}">
        <p14:creationId xmlns:p14="http://schemas.microsoft.com/office/powerpoint/2010/main" val="1054875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766EA7F-C966-36A8-1DD1-E80D710F7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12" y="4573045"/>
            <a:ext cx="5948976" cy="274269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F7D4FBB-BD00-5520-B8F2-A1C6B0127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9498" y="3462125"/>
            <a:ext cx="5298302" cy="60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10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1299" y="3057661"/>
            <a:ext cx="17536398" cy="6569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La </a:t>
            </a:r>
            <a:r>
              <a:rPr lang="es-ES" sz="3081" b="1" dirty="0">
                <a:solidFill>
                  <a:srgbClr val="8A3CC4"/>
                </a:solidFill>
                <a:latin typeface="Arialle"/>
              </a:rPr>
              <a:t>CIBA</a:t>
            </a:r>
            <a:r>
              <a:rPr lang="es-ES" sz="3081" b="1" dirty="0">
                <a:solidFill>
                  <a:srgbClr val="000000"/>
                </a:solidFill>
                <a:latin typeface="Arialle"/>
              </a:rPr>
              <a:t> 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realizará</a:t>
            </a:r>
            <a:r>
              <a:rPr lang="es-ES" sz="3081" b="1" dirty="0">
                <a:solidFill>
                  <a:srgbClr val="000000"/>
                </a:solidFill>
                <a:latin typeface="Arialle"/>
              </a:rPr>
              <a:t> 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una actividad de carácter </a:t>
            </a:r>
            <a:r>
              <a:rPr lang="es-ES" sz="3081" u="sng" dirty="0">
                <a:solidFill>
                  <a:srgbClr val="000000"/>
                </a:solidFill>
                <a:latin typeface="Arialle"/>
              </a:rPr>
              <a:t>informativa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 el próximo 16</a:t>
            </a:r>
            <a:r>
              <a:rPr lang="es-ES" sz="3600" dirty="0">
                <a:solidFill>
                  <a:srgbClr val="000000"/>
                </a:solidFill>
                <a:latin typeface="Arialle"/>
              </a:rPr>
              <a:t> de diciembre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 de 2022.</a:t>
            </a:r>
          </a:p>
          <a:p>
            <a:pPr marL="332633" lvl="1"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Hora: </a:t>
            </a:r>
            <a:r>
              <a:rPr lang="es-ES" sz="3081" b="1" dirty="0">
                <a:solidFill>
                  <a:schemeClr val="accent6">
                    <a:lumMod val="75000"/>
                  </a:schemeClr>
                </a:solidFill>
                <a:latin typeface="Arialle"/>
              </a:rPr>
              <a:t>18 h</a:t>
            </a:r>
          </a:p>
          <a:p>
            <a:pPr marL="332633" lvl="1" algn="just">
              <a:lnSpc>
                <a:spcPts val="4313"/>
              </a:lnSpc>
            </a:pPr>
            <a:endParaRPr lang="es-ES" sz="3081" b="1" dirty="0">
              <a:solidFill>
                <a:schemeClr val="accent6">
                  <a:lumMod val="75000"/>
                </a:schemeClr>
              </a:solidFill>
              <a:latin typeface="Arialle"/>
            </a:endParaRP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Dirigido: nadadores/as nacidos a partir del 2010 (</a:t>
            </a:r>
            <a:r>
              <a:rPr lang="es-ES" sz="2800" i="1" dirty="0">
                <a:solidFill>
                  <a:srgbClr val="FF33CC"/>
                </a:solidFill>
                <a:latin typeface="Arialle"/>
              </a:rPr>
              <a:t>se contactará personalmente con las familias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)</a:t>
            </a:r>
          </a:p>
          <a:p>
            <a:pPr marL="332633" lvl="1"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Lugar:  </a:t>
            </a:r>
          </a:p>
          <a:p>
            <a:pPr marL="2161433" lvl="4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200" b="0" i="0" u="none" strike="noStrike" dirty="0" err="1">
                <a:solidFill>
                  <a:srgbClr val="666666"/>
                </a:solidFill>
                <a:effectLst/>
                <a:latin typeface="Roboto" panose="02000000000000000000" pitchFamily="2" charset="0"/>
                <a:hlinkClick r:id="rId3"/>
              </a:rPr>
              <a:t>Ps</a:t>
            </a:r>
            <a:r>
              <a:rPr lang="es-ES" sz="3200" b="0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  <a:hlinkClick r:id="rId3"/>
              </a:rPr>
              <a:t>. de, </a:t>
            </a:r>
            <a:r>
              <a:rPr lang="es-ES" sz="3200" b="0" i="0" u="none" strike="noStrike" dirty="0" err="1">
                <a:solidFill>
                  <a:srgbClr val="666666"/>
                </a:solidFill>
                <a:effectLst/>
                <a:latin typeface="Roboto" panose="02000000000000000000" pitchFamily="2" charset="0"/>
                <a:hlinkClick r:id="rId3"/>
              </a:rPr>
              <a:t>Passeig</a:t>
            </a:r>
            <a:r>
              <a:rPr lang="es-ES" sz="3200" b="0" i="0" u="none" strike="noStrike" dirty="0">
                <a:solidFill>
                  <a:srgbClr val="666666"/>
                </a:solidFill>
                <a:effectLst/>
                <a:latin typeface="Roboto" panose="02000000000000000000" pitchFamily="2" charset="0"/>
                <a:hlinkClick r:id="rId3"/>
              </a:rPr>
              <a:t> de Llorenç Serra, 64, Santa Coloma de Gramenet (Barcelona)</a:t>
            </a:r>
            <a:r>
              <a:rPr lang="es-ES" sz="3200" b="0" i="0" dirty="0">
                <a:solidFill>
                  <a:srgbClr val="71777D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pPr marL="1704233" lvl="4"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Tema:</a:t>
            </a:r>
          </a:p>
          <a:p>
            <a:pPr marL="2161433" lvl="4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Bullyng</a:t>
            </a:r>
          </a:p>
          <a:p>
            <a:pPr marL="2161433" lvl="4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Tolerancia/integración de otros colectivos sociales</a:t>
            </a:r>
          </a:p>
        </p:txBody>
      </p:sp>
    </p:spTree>
    <p:extLst>
      <p:ext uri="{BB962C8B-B14F-4D97-AF65-F5344CB8AC3E}">
        <p14:creationId xmlns:p14="http://schemas.microsoft.com/office/powerpoint/2010/main" val="368733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6976478">
            <a:off x="7543335" y="4617127"/>
            <a:ext cx="1964936" cy="3089810"/>
            <a:chOff x="0" y="0"/>
            <a:chExt cx="1042670" cy="1639570"/>
          </a:xfrm>
        </p:grpSpPr>
        <p:sp>
          <p:nvSpPr>
            <p:cNvPr id="15" name="Freeform 15"/>
            <p:cNvSpPr/>
            <p:nvPr/>
          </p:nvSpPr>
          <p:spPr>
            <a:xfrm>
              <a:off x="44450" y="44450"/>
              <a:ext cx="953770" cy="1550670"/>
            </a:xfrm>
            <a:custGeom>
              <a:avLst/>
              <a:gdLst/>
              <a:ahLst/>
              <a:cxnLst/>
              <a:rect l="l" t="t" r="r" b="b"/>
              <a:pathLst>
                <a:path w="953770" h="1550670">
                  <a:moveTo>
                    <a:pt x="953770" y="838200"/>
                  </a:moveTo>
                  <a:lnTo>
                    <a:pt x="0" y="0"/>
                  </a:lnTo>
                  <a:lnTo>
                    <a:pt x="29210" y="1268730"/>
                  </a:lnTo>
                  <a:lnTo>
                    <a:pt x="337820" y="967740"/>
                  </a:lnTo>
                  <a:lnTo>
                    <a:pt x="609600" y="1550670"/>
                  </a:lnTo>
                  <a:lnTo>
                    <a:pt x="796290" y="1463040"/>
                  </a:lnTo>
                  <a:lnTo>
                    <a:pt x="524510" y="881380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-3810"/>
              <a:ext cx="1045210" cy="1643380"/>
            </a:xfrm>
            <a:custGeom>
              <a:avLst/>
              <a:gdLst/>
              <a:ahLst/>
              <a:cxnLst/>
              <a:rect l="l" t="t" r="r" b="b"/>
              <a:pathLst>
                <a:path w="1045210" h="1643380">
                  <a:moveTo>
                    <a:pt x="654050" y="1643380"/>
                  </a:moveTo>
                  <a:cubicBezTo>
                    <a:pt x="648970" y="1643380"/>
                    <a:pt x="643890" y="1642110"/>
                    <a:pt x="638810" y="1640840"/>
                  </a:cubicBezTo>
                  <a:cubicBezTo>
                    <a:pt x="627380" y="1637030"/>
                    <a:pt x="618490" y="1628140"/>
                    <a:pt x="613410" y="1617980"/>
                  </a:cubicBezTo>
                  <a:lnTo>
                    <a:pt x="368300" y="1092200"/>
                  </a:lnTo>
                  <a:lnTo>
                    <a:pt x="105410" y="1348740"/>
                  </a:lnTo>
                  <a:cubicBezTo>
                    <a:pt x="92710" y="1361440"/>
                    <a:pt x="73660" y="1365250"/>
                    <a:pt x="57150" y="1357630"/>
                  </a:cubicBezTo>
                  <a:cubicBezTo>
                    <a:pt x="40640" y="1351280"/>
                    <a:pt x="30480" y="1334770"/>
                    <a:pt x="29210" y="1316990"/>
                  </a:cubicBezTo>
                  <a:lnTo>
                    <a:pt x="0" y="49530"/>
                  </a:lnTo>
                  <a:cubicBezTo>
                    <a:pt x="0" y="31750"/>
                    <a:pt x="10160" y="15240"/>
                    <a:pt x="25400" y="7620"/>
                  </a:cubicBezTo>
                  <a:cubicBezTo>
                    <a:pt x="41910" y="0"/>
                    <a:pt x="60960" y="3810"/>
                    <a:pt x="73660" y="15240"/>
                  </a:cubicBezTo>
                  <a:lnTo>
                    <a:pt x="1027430" y="853440"/>
                  </a:lnTo>
                  <a:cubicBezTo>
                    <a:pt x="1040130" y="864870"/>
                    <a:pt x="1045210" y="883920"/>
                    <a:pt x="1040130" y="900430"/>
                  </a:cubicBezTo>
                  <a:cubicBezTo>
                    <a:pt x="1035050" y="916940"/>
                    <a:pt x="1019810" y="929640"/>
                    <a:pt x="1002030" y="930910"/>
                  </a:cubicBezTo>
                  <a:lnTo>
                    <a:pt x="635000" y="966470"/>
                  </a:lnTo>
                  <a:lnTo>
                    <a:pt x="880110" y="1492250"/>
                  </a:lnTo>
                  <a:cubicBezTo>
                    <a:pt x="890270" y="1515110"/>
                    <a:pt x="881380" y="1540510"/>
                    <a:pt x="858520" y="1550670"/>
                  </a:cubicBezTo>
                  <a:lnTo>
                    <a:pt x="671830" y="1638300"/>
                  </a:lnTo>
                  <a:cubicBezTo>
                    <a:pt x="666750" y="1642110"/>
                    <a:pt x="660400" y="1643380"/>
                    <a:pt x="654050" y="1643380"/>
                  </a:cubicBezTo>
                  <a:close/>
                  <a:moveTo>
                    <a:pt x="382270" y="971550"/>
                  </a:moveTo>
                  <a:cubicBezTo>
                    <a:pt x="384810" y="971550"/>
                    <a:pt x="387350" y="971550"/>
                    <a:pt x="389890" y="972820"/>
                  </a:cubicBezTo>
                  <a:cubicBezTo>
                    <a:pt x="403860" y="975360"/>
                    <a:pt x="416560" y="984250"/>
                    <a:pt x="421640" y="998220"/>
                  </a:cubicBezTo>
                  <a:lnTo>
                    <a:pt x="674370" y="1540510"/>
                  </a:lnTo>
                  <a:lnTo>
                    <a:pt x="781050" y="1490980"/>
                  </a:lnTo>
                  <a:lnTo>
                    <a:pt x="528320" y="947420"/>
                  </a:lnTo>
                  <a:cubicBezTo>
                    <a:pt x="521970" y="934720"/>
                    <a:pt x="523240" y="919480"/>
                    <a:pt x="529590" y="906780"/>
                  </a:cubicBezTo>
                  <a:cubicBezTo>
                    <a:pt x="535940" y="894080"/>
                    <a:pt x="549910" y="886460"/>
                    <a:pt x="563880" y="883920"/>
                  </a:cubicBezTo>
                  <a:lnTo>
                    <a:pt x="891540" y="850900"/>
                  </a:lnTo>
                  <a:lnTo>
                    <a:pt x="91440" y="147320"/>
                  </a:lnTo>
                  <a:lnTo>
                    <a:pt x="115570" y="1212850"/>
                  </a:lnTo>
                  <a:lnTo>
                    <a:pt x="350520" y="982980"/>
                  </a:lnTo>
                  <a:cubicBezTo>
                    <a:pt x="359410" y="976630"/>
                    <a:pt x="370840" y="971550"/>
                    <a:pt x="382270" y="971550"/>
                  </a:cubicBez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308258" y="6898991"/>
            <a:ext cx="6435090" cy="620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2060"/>
                </a:solidFill>
                <a:latin typeface="Arialle"/>
              </a:rPr>
              <a:t>SITUACIÓN DEPORTIVA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834AD385-502E-BD44-1628-23C3DFF8A8CD}"/>
              </a:ext>
            </a:extLst>
          </p:cNvPr>
          <p:cNvGrpSpPr/>
          <p:nvPr/>
        </p:nvGrpSpPr>
        <p:grpSpPr>
          <a:xfrm>
            <a:off x="1613787" y="4593446"/>
            <a:ext cx="3187423" cy="3137174"/>
            <a:chOff x="3227819" y="5313245"/>
            <a:chExt cx="2120623" cy="2353334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41977" y="5313245"/>
              <a:ext cx="1692308" cy="1692308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3227819" y="7303082"/>
              <a:ext cx="2120623" cy="3634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37"/>
                </a:lnSpc>
                <a:spcBef>
                  <a:spcPct val="0"/>
                </a:spcBef>
              </a:pPr>
              <a:r>
                <a:rPr lang="en-US" sz="2240" dirty="0">
                  <a:solidFill>
                    <a:srgbClr val="2B99C7"/>
                  </a:solidFill>
                  <a:latin typeface="Arialle Bold"/>
                </a:rPr>
                <a:t>SEPTIEMBRE</a:t>
              </a:r>
            </a:p>
          </p:txBody>
        </p:sp>
      </p:grpSp>
      <p:pic>
        <p:nvPicPr>
          <p:cNvPr id="23" name="Gráfico 22" descr="Objetivo con relleno sólido">
            <a:extLst>
              <a:ext uri="{FF2B5EF4-FFF2-40B4-BE49-F238E27FC236}">
                <a16:creationId xmlns:a16="http://schemas.microsoft.com/office/drawing/2014/main" id="{9D46A672-D824-F1BC-31C6-356437BEC7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77447" y="3965626"/>
            <a:ext cx="3810610" cy="381061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0997947" y="5227040"/>
            <a:ext cx="6435090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5400" b="1" spc="159" dirty="0">
                <a:solidFill>
                  <a:srgbClr val="191919"/>
                </a:solidFill>
                <a:highlight>
                  <a:srgbClr val="00FFFF"/>
                </a:highlight>
                <a:latin typeface="Aileron Regular Italics"/>
              </a:rPr>
              <a:t>DIA</a:t>
            </a:r>
          </a:p>
          <a:p>
            <a:pPr algn="ctr">
              <a:lnSpc>
                <a:spcPts val="4479"/>
              </a:lnSpc>
            </a:pPr>
            <a:r>
              <a:rPr lang="en-US" sz="5400" b="1" spc="159" dirty="0">
                <a:solidFill>
                  <a:srgbClr val="191919"/>
                </a:solidFill>
                <a:highlight>
                  <a:srgbClr val="00FFFF"/>
                </a:highlight>
                <a:latin typeface="Aileron Regular Italics"/>
              </a:rPr>
              <a:t>DE </a:t>
            </a:r>
          </a:p>
          <a:p>
            <a:pPr algn="ctr">
              <a:lnSpc>
                <a:spcPts val="4479"/>
              </a:lnSpc>
            </a:pPr>
            <a:r>
              <a:rPr lang="en-US" sz="5400" b="1" spc="159" dirty="0">
                <a:solidFill>
                  <a:srgbClr val="191919"/>
                </a:solidFill>
                <a:highlight>
                  <a:srgbClr val="00FFFF"/>
                </a:highlight>
                <a:latin typeface="Aileron Regular Italics"/>
              </a:rPr>
              <a:t>HOY</a:t>
            </a:r>
            <a:endParaRPr lang="en-US" sz="3199" b="1" spc="159" dirty="0">
              <a:solidFill>
                <a:srgbClr val="191919"/>
              </a:solidFill>
              <a:highlight>
                <a:srgbClr val="00FFFF"/>
              </a:highlight>
              <a:latin typeface="Aileron Regular Itali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1761" y="3629459"/>
            <a:ext cx="16815473" cy="5466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Por otro lado, gracias a la incipiente </a:t>
            </a:r>
            <a:r>
              <a:rPr lang="es-ES" sz="3081" b="1" dirty="0">
                <a:solidFill>
                  <a:srgbClr val="000000"/>
                </a:solidFill>
                <a:latin typeface="Arialle"/>
              </a:rPr>
              <a:t>colaboración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, en </a:t>
            </a:r>
            <a:r>
              <a:rPr lang="es-ES" sz="3081" dirty="0">
                <a:solidFill>
                  <a:srgbClr val="00B050"/>
                </a:solidFill>
                <a:latin typeface="Arialle"/>
              </a:rPr>
              <a:t>positivo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, con DUET SPORT se ha gestado la posibilidad de completar esta actividad invernal solidaria en las instalaciones con la creación de </a:t>
            </a:r>
          </a:p>
          <a:p>
            <a:pPr marL="332633" lvl="1"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1704233" lvl="3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ACTIVIDAD: </a:t>
            </a:r>
            <a:r>
              <a:rPr lang="es-ES" sz="3081" b="1" dirty="0">
                <a:solidFill>
                  <a:schemeClr val="accent6">
                    <a:lumMod val="75000"/>
                  </a:schemeClr>
                </a:solidFill>
                <a:latin typeface="Arialle"/>
              </a:rPr>
              <a:t>24 horas</a:t>
            </a: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1247033" lvl="3"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1704233" lvl="3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LUGAR: DUET SPORT</a:t>
            </a:r>
          </a:p>
          <a:p>
            <a:pPr marL="1704233" lvl="3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1704233" lvl="3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FECHA: el próximo </a:t>
            </a:r>
            <a:r>
              <a:rPr lang="es-ES" sz="3081" b="1" dirty="0">
                <a:solidFill>
                  <a:srgbClr val="000000"/>
                </a:solidFill>
                <a:latin typeface="Arialle"/>
              </a:rPr>
              <a:t>septiembre’23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, durante el transcurso de las </a:t>
            </a:r>
            <a:r>
              <a:rPr lang="es-ES" sz="3081" u="sng" dirty="0">
                <a:solidFill>
                  <a:srgbClr val="000000"/>
                </a:solidFill>
                <a:latin typeface="Arialle"/>
              </a:rPr>
              <a:t>próximas fiestas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 de la ciudad</a:t>
            </a:r>
          </a:p>
        </p:txBody>
      </p:sp>
    </p:spTree>
    <p:extLst>
      <p:ext uri="{BB962C8B-B14F-4D97-AF65-F5344CB8AC3E}">
        <p14:creationId xmlns:p14="http://schemas.microsoft.com/office/powerpoint/2010/main" val="8403888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8242" y="4471882"/>
            <a:ext cx="16815473" cy="491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sz="3200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Es </a:t>
            </a:r>
            <a:r>
              <a:rPr lang="es-ES" sz="3200" b="1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obligatorio</a:t>
            </a:r>
            <a:r>
              <a:rPr lang="es-ES" sz="3200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 </a:t>
            </a:r>
            <a:r>
              <a:rPr lang="es-ES" sz="3200" b="1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cumplir</a:t>
            </a:r>
            <a:r>
              <a:rPr lang="es-ES" sz="3200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 con todas las </a:t>
            </a:r>
            <a:r>
              <a:rPr lang="es-ES" sz="3200" b="1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normas establecidas </a:t>
            </a:r>
            <a:r>
              <a:rPr lang="es-ES" sz="3200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por el buen funcionamiento del club.</a:t>
            </a:r>
            <a:endParaRPr lang="es-ES" sz="2800" dirty="0">
              <a:effectLst/>
              <a:latin typeface="Arialle" panose="020B0604020202020204" charset="0"/>
              <a:ea typeface="Arialle" panose="020B0604020202020204" charset="0"/>
              <a:cs typeface="Arialle" panose="020B0604020202020204" charset="0"/>
            </a:endParaRPr>
          </a:p>
          <a:p>
            <a:pPr marL="1554480" algn="just">
              <a:lnSpc>
                <a:spcPct val="150000"/>
              </a:lnSpc>
            </a:pPr>
            <a:r>
              <a:rPr lang="es-ES" sz="3200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 </a:t>
            </a:r>
            <a:endParaRPr lang="es-ES" sz="2800" dirty="0">
              <a:effectLst/>
              <a:latin typeface="Arialle" panose="020B0604020202020204" charset="0"/>
              <a:ea typeface="Arialle" panose="020B0604020202020204" charset="0"/>
              <a:cs typeface="Arialle" panose="020B060402020202020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sz="3200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Bajo </a:t>
            </a:r>
            <a:r>
              <a:rPr lang="es-ES" sz="3200" b="1" dirty="0">
                <a:solidFill>
                  <a:srgbClr val="000000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ningún concepto</a:t>
            </a:r>
            <a:r>
              <a:rPr lang="es-ES" sz="3200" b="1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 </a:t>
            </a:r>
            <a:r>
              <a:rPr lang="es-ES" sz="3200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se tolerará salidas de tono </a:t>
            </a:r>
            <a:r>
              <a:rPr lang="es-ES" sz="3200" dirty="0">
                <a:solidFill>
                  <a:srgbClr val="000000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y/o ninguna otra situación discordante, dentro ni fuera de las instalaciones de</a:t>
            </a:r>
            <a:r>
              <a:rPr lang="es-ES" sz="3200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 DUET, en especial, cuando esta </a:t>
            </a:r>
            <a:r>
              <a:rPr lang="es-ES" sz="3200" kern="1200" dirty="0" err="1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comportese</a:t>
            </a:r>
            <a:r>
              <a:rPr lang="es-ES" sz="3200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 de forma implícita la representación de la totalidad del club y a </a:t>
            </a:r>
            <a:r>
              <a:rPr lang="es-ES" sz="3200" kern="1200" dirty="0" err="1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quines</a:t>
            </a:r>
            <a:r>
              <a:rPr lang="es-ES" sz="3200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 la conforman.</a:t>
            </a:r>
            <a:endParaRPr lang="es-ES" sz="2800" dirty="0">
              <a:effectLst/>
              <a:latin typeface="Arialle" panose="020B0604020202020204" charset="0"/>
              <a:ea typeface="Arialle" panose="020B0604020202020204" charset="0"/>
              <a:cs typeface="Arialle" panose="020B0604020202020204" charset="0"/>
            </a:endParaRPr>
          </a:p>
          <a:p>
            <a:pPr marL="1554480" algn="just">
              <a:lnSpc>
                <a:spcPct val="150000"/>
              </a:lnSpc>
            </a:pPr>
            <a:r>
              <a:rPr lang="es-ES" sz="2400" dirty="0"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 </a:t>
            </a:r>
            <a:endParaRPr lang="es-ES" sz="2000" dirty="0">
              <a:effectLst/>
              <a:latin typeface="Arialle" panose="020B0604020202020204" charset="0"/>
              <a:ea typeface="Arialle" panose="020B0604020202020204" charset="0"/>
              <a:cs typeface="Arialle" panose="020B0604020202020204" charset="0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DAAFBEDC-70C2-200E-B022-5FCD84745DCA}"/>
              </a:ext>
            </a:extLst>
          </p:cNvPr>
          <p:cNvSpPr txBox="1"/>
          <p:nvPr/>
        </p:nvSpPr>
        <p:spPr>
          <a:xfrm>
            <a:off x="5824387" y="2876544"/>
            <a:ext cx="6550223" cy="642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900" dirty="0">
                <a:solidFill>
                  <a:srgbClr val="000000"/>
                </a:solidFill>
                <a:latin typeface="Arialle"/>
              </a:rPr>
              <a:t>NORMAS </a:t>
            </a:r>
            <a:endParaRPr lang="en-US" sz="1100" dirty="0">
              <a:solidFill>
                <a:srgbClr val="000000"/>
              </a:solidFill>
              <a:latin typeface="Arimo Bold"/>
            </a:endParaRPr>
          </a:p>
        </p:txBody>
      </p:sp>
    </p:spTree>
    <p:extLst>
      <p:ext uri="{BB962C8B-B14F-4D97-AF65-F5344CB8AC3E}">
        <p14:creationId xmlns:p14="http://schemas.microsoft.com/office/powerpoint/2010/main" val="10680223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1761" y="3033470"/>
            <a:ext cx="16815473" cy="71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sz="3200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En caso de recibir </a:t>
            </a:r>
            <a:r>
              <a:rPr lang="es-ES" sz="3200" b="1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amonestaciones reiteradas</a:t>
            </a:r>
            <a:r>
              <a:rPr lang="es-ES" sz="3200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, se considerará la opción de </a:t>
            </a:r>
            <a:r>
              <a:rPr lang="es-ES" sz="3200" b="1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establecer las medidas disciplinarias </a:t>
            </a:r>
            <a:r>
              <a:rPr lang="es-ES" sz="3200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correspondientes </a:t>
            </a:r>
            <a:r>
              <a:rPr lang="es-ES" sz="3200" dirty="0">
                <a:solidFill>
                  <a:srgbClr val="000000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con la finalidad de evitar futures situaciones que impacten sobre la totalidad de un grupo, el resto de nadadores/as y/o la imagen de la entidad a la que representan.</a:t>
            </a:r>
            <a:endParaRPr lang="es-ES" sz="2800" dirty="0">
              <a:effectLst/>
              <a:latin typeface="Arialle" panose="020B0604020202020204" charset="0"/>
              <a:ea typeface="Arialle" panose="020B0604020202020204" charset="0"/>
              <a:cs typeface="Arialle" panose="020B0604020202020204" charset="0"/>
            </a:endParaRPr>
          </a:p>
          <a:p>
            <a:pPr marL="1554480" algn="just">
              <a:lnSpc>
                <a:spcPct val="150000"/>
              </a:lnSpc>
            </a:pPr>
            <a:r>
              <a:rPr lang="es-ES" sz="3200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 </a:t>
            </a:r>
            <a:endParaRPr lang="es-ES" sz="2800" dirty="0">
              <a:effectLst/>
              <a:latin typeface="Arialle" panose="020B0604020202020204" charset="0"/>
              <a:ea typeface="Arialle" panose="020B0604020202020204" charset="0"/>
              <a:cs typeface="Arialle" panose="020B060402020202020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sz="3200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En casos graves, se considerará motivo de </a:t>
            </a:r>
            <a:r>
              <a:rPr lang="es-ES" sz="3200" b="1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baja directa</a:t>
            </a:r>
            <a:r>
              <a:rPr lang="es-ES" sz="3200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 la </a:t>
            </a:r>
            <a:r>
              <a:rPr lang="es-ES" sz="3200" b="1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falta de cumplimiento </a:t>
            </a:r>
            <a:r>
              <a:rPr lang="es-ES" sz="3200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de las </a:t>
            </a:r>
            <a:r>
              <a:rPr lang="es-ES" sz="3200" b="1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normas dentro de la entidad</a:t>
            </a:r>
            <a:r>
              <a:rPr lang="es-ES" sz="3200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. Es prioritario que estas quejas no se transformen en sanciones a la entidad deportiva, y por tanto, manchen, momentánea o definitivamente según el caso, el buen nombre de </a:t>
            </a:r>
            <a:r>
              <a:rPr lang="es-ES" sz="3200" kern="1200" dirty="0" err="1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l’ASSOCIACIÓ</a:t>
            </a:r>
            <a:r>
              <a:rPr lang="es-ES" sz="3200" kern="120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 NATACIÓ GRAMENET.</a:t>
            </a:r>
            <a:endParaRPr lang="es-ES" sz="2800" dirty="0">
              <a:effectLst/>
              <a:latin typeface="Arialle" panose="020B0604020202020204" charset="0"/>
              <a:ea typeface="Arialle" panose="020B0604020202020204" charset="0"/>
              <a:cs typeface="Arialle" panose="020B0604020202020204" charset="0"/>
            </a:endParaRPr>
          </a:p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endParaRPr lang="es-ES" sz="3081" dirty="0">
              <a:solidFill>
                <a:srgbClr val="000000"/>
              </a:solidFill>
              <a:latin typeface="Arialle"/>
            </a:endParaRPr>
          </a:p>
        </p:txBody>
      </p:sp>
    </p:spTree>
    <p:extLst>
      <p:ext uri="{BB962C8B-B14F-4D97-AF65-F5344CB8AC3E}">
        <p14:creationId xmlns:p14="http://schemas.microsoft.com/office/powerpoint/2010/main" val="34573391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1761" y="3188605"/>
            <a:ext cx="16815473" cy="6260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marR="8890" lvl="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b="0" i="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El uso de canales de comunicación con los entrenadores, tipo </a:t>
            </a:r>
            <a:r>
              <a:rPr lang="es-ES" sz="2800" b="1" i="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WhatsApp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, en </a:t>
            </a:r>
            <a:r>
              <a:rPr lang="es-ES" sz="2800" b="1" i="0" dirty="0">
                <a:solidFill>
                  <a:srgbClr val="FF33CC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NINGÚN CASO</a:t>
            </a:r>
            <a:r>
              <a:rPr lang="es-ES" sz="2800" b="0" i="0" dirty="0">
                <a:solidFill>
                  <a:srgbClr val="FF33CC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 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está creado con el fin de comunicar, desde los entrenadores a las familias, las </a:t>
            </a:r>
            <a:r>
              <a:rPr lang="es-ES" sz="2800" b="0" i="0" u="sng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faltas de asistencia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 de los niños/as a los entrenamientos similar a “pasar lista” en las escuelas o institutos de nuestra ciudad. </a:t>
            </a:r>
          </a:p>
          <a:p>
            <a:pPr marR="8890" lvl="0" algn="just">
              <a:spcAft>
                <a:spcPts val="600"/>
              </a:spcAft>
            </a:pPr>
            <a:endParaRPr lang="es-ES" sz="2800" b="0" i="0" dirty="0">
              <a:solidFill>
                <a:srgbClr val="000000"/>
              </a:solidFill>
              <a:effectLst/>
              <a:latin typeface="Arialle" panose="020B0604020202020204" charset="0"/>
              <a:ea typeface="Arialle" panose="020B0604020202020204" charset="0"/>
              <a:cs typeface="Arialle" panose="020B0604020202020204" charset="0"/>
            </a:endParaRPr>
          </a:p>
          <a:p>
            <a:pPr marL="285750" marR="8890" lvl="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b="0" i="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La responsabilidad de asistencia a los entrenamientos así como estar acompañados hasta las instalaciones, o no, es </a:t>
            </a:r>
            <a:r>
              <a:rPr lang="es-ES" sz="2800" b="1" i="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particular de cada familia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. </a:t>
            </a:r>
          </a:p>
          <a:p>
            <a:pPr marR="8890" lvl="0" algn="just">
              <a:spcAft>
                <a:spcPts val="600"/>
              </a:spcAft>
            </a:pPr>
            <a:endParaRPr lang="es-ES" sz="2800" dirty="0">
              <a:solidFill>
                <a:srgbClr val="000000"/>
              </a:solidFill>
              <a:latin typeface="Arialle" panose="020B0604020202020204" charset="0"/>
              <a:ea typeface="Arialle" panose="020B0604020202020204" charset="0"/>
              <a:cs typeface="Arialle" panose="020B0604020202020204" charset="0"/>
            </a:endParaRPr>
          </a:p>
          <a:p>
            <a:pPr marL="285750" marR="8890" lvl="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b="0" i="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Deben ser los </a:t>
            </a:r>
            <a:r>
              <a:rPr lang="es-ES" sz="2800" b="1" i="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padres/madres/la persona correspondiente 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quienes en caso de que haya alguna cuestión relacionada con la asistencia lo </a:t>
            </a:r>
            <a:r>
              <a:rPr lang="es-ES" sz="2800" b="1" i="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comuniquen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 al </a:t>
            </a:r>
            <a:r>
              <a:rPr lang="es-ES" sz="2800" b="1" i="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grupo/entrenador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 y se garanticen de la presencia del menor en las instalaciones.</a:t>
            </a:r>
            <a:endParaRPr lang="es-ES" sz="3200" dirty="0">
              <a:solidFill>
                <a:srgbClr val="000000"/>
              </a:solidFill>
              <a:latin typeface="Arialle" panose="020B0604020202020204" charset="0"/>
              <a:ea typeface="Arialle" panose="020B0604020202020204" charset="0"/>
              <a:cs typeface="Ariall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09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1761" y="4648619"/>
            <a:ext cx="16815473" cy="5260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660"/>
              </a:spcBef>
            </a:pPr>
            <a:r>
              <a:rPr lang="ca-ES" sz="2800" b="1" dirty="0">
                <a:solidFill>
                  <a:prstClr val="black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CENTRE D ACCIDENTS LABORALS I REHABILITACIO GRAMENET SL</a:t>
            </a:r>
          </a:p>
          <a:p>
            <a:pPr marL="12700" marR="5080" algn="just">
              <a:lnSpc>
                <a:spcPct val="150000"/>
              </a:lnSpc>
              <a:spcBef>
                <a:spcPts val="660"/>
              </a:spcBef>
            </a:pPr>
            <a:endParaRPr lang="ca-ES" sz="2800" b="1" dirty="0">
              <a:solidFill>
                <a:prstClr val="black"/>
              </a:solidFill>
              <a:latin typeface="Arialle" panose="020B0604020202020204" charset="0"/>
              <a:ea typeface="Arialle" panose="020B0604020202020204" charset="0"/>
              <a:cs typeface="Arialle" panose="020B0604020202020204" charset="0"/>
            </a:endParaRPr>
          </a:p>
          <a:p>
            <a:pPr marL="469900" marR="5080" indent="-457200" algn="just">
              <a:lnSpc>
                <a:spcPct val="150000"/>
              </a:lnSpc>
              <a:spcBef>
                <a:spcPts val="660"/>
              </a:spcBef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prstClr val="black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Passeig de Llorenç Serra, 27, 08922 Santa Coloma de Gramenet, Barcelona </a:t>
            </a:r>
            <a:r>
              <a:rPr lang="ca-ES" sz="2800" dirty="0">
                <a:solidFill>
                  <a:prstClr val="black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  <a:hlinkClick r:id="rId3"/>
              </a:rPr>
              <a:t>https://goo.gl/maps/KCfet8jg7gm2xpnY6</a:t>
            </a:r>
            <a:r>
              <a:rPr lang="ca-ES" sz="2800" dirty="0">
                <a:solidFill>
                  <a:prstClr val="black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 </a:t>
            </a:r>
          </a:p>
          <a:p>
            <a:pPr marL="469900" marR="5080" indent="-457200" algn="just">
              <a:lnSpc>
                <a:spcPct val="150000"/>
              </a:lnSpc>
              <a:spcBef>
                <a:spcPts val="66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prstClr val="black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Solicitar cita </a:t>
            </a:r>
            <a:r>
              <a:rPr lang="es-ES" sz="2800" dirty="0" err="1">
                <a:solidFill>
                  <a:prstClr val="black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prèvia</a:t>
            </a:r>
            <a:endParaRPr lang="es-ES" sz="2800" dirty="0">
              <a:solidFill>
                <a:prstClr val="black"/>
              </a:solidFill>
              <a:latin typeface="Arialle" panose="020B0604020202020204" charset="0"/>
              <a:ea typeface="Arialle" panose="020B0604020202020204" charset="0"/>
              <a:cs typeface="Arialle" panose="020B0604020202020204" charset="0"/>
            </a:endParaRPr>
          </a:p>
          <a:p>
            <a:pPr marL="469900" marR="5080" indent="-457200" algn="just">
              <a:lnSpc>
                <a:spcPct val="150000"/>
              </a:lnSpc>
              <a:spcBef>
                <a:spcPts val="66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prstClr val="black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2 tipos de revisión en función de la edad</a:t>
            </a:r>
          </a:p>
          <a:p>
            <a:pPr marL="332633" lvl="1" algn="just">
              <a:lnSpc>
                <a:spcPts val="4313"/>
              </a:lnSpc>
            </a:pPr>
            <a:endParaRPr lang="es-ES" sz="2000" dirty="0">
              <a:solidFill>
                <a:srgbClr val="000000"/>
              </a:solidFill>
              <a:latin typeface="Arialle"/>
            </a:endParaRPr>
          </a:p>
          <a:p>
            <a:pPr marL="332633" lvl="1" algn="just">
              <a:lnSpc>
                <a:spcPts val="4313"/>
              </a:lnSpc>
            </a:pPr>
            <a:endParaRPr lang="es-ES" sz="2000" dirty="0">
              <a:solidFill>
                <a:srgbClr val="000000"/>
              </a:solidFill>
              <a:latin typeface="Arialle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E0FBA64-3DC2-899A-E590-2B0293669391}"/>
              </a:ext>
            </a:extLst>
          </p:cNvPr>
          <p:cNvSpPr txBox="1"/>
          <p:nvPr/>
        </p:nvSpPr>
        <p:spPr>
          <a:xfrm>
            <a:off x="5824387" y="2876544"/>
            <a:ext cx="6550223" cy="642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900" dirty="0">
                <a:solidFill>
                  <a:srgbClr val="000000"/>
                </a:solidFill>
                <a:latin typeface="Arialle"/>
              </a:rPr>
              <a:t>REVISIONES MÉDICAS</a:t>
            </a:r>
            <a:endParaRPr lang="en-US" sz="1100" dirty="0">
              <a:solidFill>
                <a:srgbClr val="000000"/>
              </a:solidFill>
              <a:latin typeface="Arimo Bold"/>
            </a:endParaRPr>
          </a:p>
        </p:txBody>
      </p:sp>
    </p:spTree>
    <p:extLst>
      <p:ext uri="{BB962C8B-B14F-4D97-AF65-F5344CB8AC3E}">
        <p14:creationId xmlns:p14="http://schemas.microsoft.com/office/powerpoint/2010/main" val="25241873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1202" y="3371976"/>
            <a:ext cx="16815473" cy="166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9900" marR="5080" indent="-457200" algn="just">
              <a:lnSpc>
                <a:spcPct val="150000"/>
              </a:lnSpc>
              <a:spcBef>
                <a:spcPts val="66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prstClr val="black"/>
                </a:solidFill>
                <a:latin typeface="Arialle" panose="020B0604020202020204" charset="0"/>
                <a:ea typeface="Arialle" panose="020B0604020202020204" charset="0"/>
                <a:cs typeface="Arialle" panose="020B0604020202020204" charset="0"/>
              </a:rPr>
              <a:t>2 tipos de revisión en función de la edad</a:t>
            </a:r>
          </a:p>
          <a:p>
            <a:pPr marL="332633" lvl="1" algn="just">
              <a:lnSpc>
                <a:spcPts val="4313"/>
              </a:lnSpc>
            </a:pPr>
            <a:endParaRPr lang="es-ES" sz="2000" dirty="0">
              <a:solidFill>
                <a:srgbClr val="000000"/>
              </a:solidFill>
              <a:latin typeface="Arialle"/>
            </a:endParaRPr>
          </a:p>
          <a:p>
            <a:pPr marL="332633" lvl="1" algn="just">
              <a:lnSpc>
                <a:spcPts val="4313"/>
              </a:lnSpc>
            </a:pPr>
            <a:endParaRPr lang="es-ES" sz="2000" dirty="0">
              <a:solidFill>
                <a:srgbClr val="000000"/>
              </a:solidFill>
              <a:latin typeface="Arialle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F220198-22F4-7612-EAF6-B81776BBE90B}"/>
              </a:ext>
            </a:extLst>
          </p:cNvPr>
          <p:cNvSpPr txBox="1"/>
          <p:nvPr/>
        </p:nvSpPr>
        <p:spPr>
          <a:xfrm>
            <a:off x="3657600" y="4580548"/>
            <a:ext cx="10515600" cy="5119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prstClr val="black"/>
                </a:solidFill>
                <a:latin typeface="DejaVu Sans"/>
              </a:rPr>
              <a:t>Menores de 14 años se recomienda la de nivel 1</a:t>
            </a:r>
            <a:br>
              <a:rPr lang="es-E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  <a:latin typeface="DejaVu Sans"/>
              </a:rPr>
              <a:t>Valoración antropométrica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  <a:latin typeface="DejaVu Sans"/>
              </a:rPr>
              <a:t>Valoración posológica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  <a:latin typeface="DejaVu Sans"/>
              </a:rPr>
              <a:t>Valoración ortopédica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  <a:latin typeface="DejaVu Sans"/>
              </a:rPr>
              <a:t>Valoración cardiorrespiratoria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  <a:latin typeface="DejaVu Sans"/>
              </a:rPr>
              <a:t>Electrocardiograma de reposo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  <a:latin typeface="DejaVu Sans"/>
              </a:rPr>
              <a:t>Certificado médico deportivo para 2 años</a:t>
            </a:r>
            <a:br>
              <a:rPr lang="es-ES" dirty="0">
                <a:solidFill>
                  <a:prstClr val="black"/>
                </a:solidFill>
                <a:latin typeface="DejaVu Sans"/>
              </a:rPr>
            </a:br>
            <a:endParaRPr lang="es-ES" dirty="0">
              <a:solidFill>
                <a:prstClr val="black"/>
              </a:solidFill>
              <a:latin typeface="DejaVu San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prstClr val="black"/>
                </a:solidFill>
                <a:latin typeface="DejaVu Sans"/>
              </a:rPr>
              <a:t>A partir de 14 años, se recomienda nivel 2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prstClr val="black"/>
              </a:solidFill>
              <a:latin typeface="DejaVu Sans"/>
            </a:endParaRP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  <a:latin typeface="DejaVu Sans"/>
              </a:rPr>
              <a:t>Incluye la de nivel 1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prstClr val="black"/>
                </a:solidFill>
                <a:latin typeface="DejaVu Sans"/>
              </a:rPr>
              <a:t>Prueba de esfuerzo maximal en cinta para profundizar en el estudio cardiológico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9950890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8800" y="5556978"/>
            <a:ext cx="6550223" cy="642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900" dirty="0">
                <a:solidFill>
                  <a:srgbClr val="000000"/>
                </a:solidFill>
                <a:latin typeface="Arialle Bold"/>
              </a:rPr>
              <a:t>6-</a:t>
            </a:r>
            <a:r>
              <a:rPr lang="en-US" sz="3900" dirty="0">
                <a:solidFill>
                  <a:srgbClr val="000000"/>
                </a:solidFill>
                <a:latin typeface="Arialle"/>
              </a:rPr>
              <a:t> RUEGOS Y PREGUNTAS</a:t>
            </a:r>
            <a:r>
              <a:rPr lang="en-US" sz="1100" dirty="0">
                <a:solidFill>
                  <a:srgbClr val="000000"/>
                </a:solidFill>
                <a:latin typeface="Arimo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40973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ABA5CAAC-A778-6D85-CD91-5CC4DC514168}"/>
              </a:ext>
            </a:extLst>
          </p:cNvPr>
          <p:cNvSpPr txBox="1"/>
          <p:nvPr/>
        </p:nvSpPr>
        <p:spPr>
          <a:xfrm>
            <a:off x="855684" y="4517341"/>
            <a:ext cx="16815473" cy="105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Para acabar recordamos los </a:t>
            </a:r>
            <a:r>
              <a:rPr lang="es-ES" sz="3600" dirty="0">
                <a:solidFill>
                  <a:srgbClr val="000000"/>
                </a:solidFill>
                <a:latin typeface="Arialle"/>
              </a:rPr>
              <a:t>canales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 a través de los que estamos a disposición de los socios para cualquier duda o aclaración.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9FFE958D-A473-B6F0-5297-4AE7B3D46AE6}"/>
              </a:ext>
            </a:extLst>
          </p:cNvPr>
          <p:cNvGrpSpPr/>
          <p:nvPr/>
        </p:nvGrpSpPr>
        <p:grpSpPr>
          <a:xfrm>
            <a:off x="6096000" y="6798912"/>
            <a:ext cx="7924799" cy="2227833"/>
            <a:chOff x="5638800" y="6902175"/>
            <a:chExt cx="7924799" cy="2227833"/>
          </a:xfrm>
        </p:grpSpPr>
        <p:sp>
          <p:nvSpPr>
            <p:cNvPr id="14" name="TextBox 14"/>
            <p:cNvSpPr txBox="1"/>
            <p:nvPr/>
          </p:nvSpPr>
          <p:spPr>
            <a:xfrm>
              <a:off x="6936029" y="7023404"/>
              <a:ext cx="2705100" cy="503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32633" lvl="1" algn="just">
                <a:lnSpc>
                  <a:spcPts val="4313"/>
                </a:lnSpc>
              </a:pPr>
              <a:r>
                <a:rPr lang="es-ES" sz="3081" dirty="0">
                  <a:solidFill>
                    <a:srgbClr val="000000"/>
                  </a:solidFill>
                  <a:latin typeface="Arialle"/>
                </a:rPr>
                <a:t>625 644 904</a:t>
              </a:r>
            </a:p>
          </p:txBody>
        </p:sp>
        <p:pic>
          <p:nvPicPr>
            <p:cNvPr id="18" name="Gráfico 17" descr="Vibración del teléfono con relleno sólido">
              <a:extLst>
                <a:ext uri="{FF2B5EF4-FFF2-40B4-BE49-F238E27FC236}">
                  <a16:creationId xmlns:a16="http://schemas.microsoft.com/office/drawing/2014/main" id="{592C57F3-2DCA-1EDC-60C4-D455FFA6B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38800" y="6902175"/>
              <a:ext cx="914400" cy="914400"/>
            </a:xfrm>
            <a:prstGeom prst="rect">
              <a:avLst/>
            </a:prstGeom>
          </p:spPr>
        </p:pic>
        <p:pic>
          <p:nvPicPr>
            <p:cNvPr id="21" name="Gráfico 20" descr="Correo electrónico con relleno sólido">
              <a:extLst>
                <a:ext uri="{FF2B5EF4-FFF2-40B4-BE49-F238E27FC236}">
                  <a16:creationId xmlns:a16="http://schemas.microsoft.com/office/drawing/2014/main" id="{2638601C-B791-C0A6-ED07-0549885DB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38800" y="8215608"/>
              <a:ext cx="914400" cy="914400"/>
            </a:xfrm>
            <a:prstGeom prst="rect">
              <a:avLst/>
            </a:prstGeom>
          </p:spPr>
        </p:pic>
        <p:sp>
          <p:nvSpPr>
            <p:cNvPr id="22" name="TextBox 14">
              <a:extLst>
                <a:ext uri="{FF2B5EF4-FFF2-40B4-BE49-F238E27FC236}">
                  <a16:creationId xmlns:a16="http://schemas.microsoft.com/office/drawing/2014/main" id="{44AEEAC1-8DC4-2785-8881-984698BBCF12}"/>
                </a:ext>
              </a:extLst>
            </p:cNvPr>
            <p:cNvSpPr txBox="1"/>
            <p:nvPr/>
          </p:nvSpPr>
          <p:spPr>
            <a:xfrm>
              <a:off x="6951268" y="8404137"/>
              <a:ext cx="6612331" cy="5035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32633" lvl="1" algn="just">
                <a:lnSpc>
                  <a:spcPts val="4313"/>
                </a:lnSpc>
              </a:pPr>
              <a:r>
                <a:rPr lang="es-ES" sz="3081" dirty="0">
                  <a:solidFill>
                    <a:srgbClr val="000000"/>
                  </a:solidFill>
                  <a:latin typeface="Arialle"/>
                </a:rPr>
                <a:t>associaciogramenet@hotmail.com</a:t>
              </a: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88A6ED1-3C33-E799-C478-C250F6414E8F}"/>
              </a:ext>
            </a:extLst>
          </p:cNvPr>
          <p:cNvSpPr txBox="1"/>
          <p:nvPr/>
        </p:nvSpPr>
        <p:spPr>
          <a:xfrm>
            <a:off x="152400" y="3034665"/>
            <a:ext cx="11223522" cy="595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2633" lvl="1" algn="just">
              <a:lnSpc>
                <a:spcPts val="4313"/>
              </a:lnSpc>
            </a:pPr>
            <a:r>
              <a:rPr lang="es-ES" sz="3081" b="1" dirty="0">
                <a:solidFill>
                  <a:srgbClr val="002060"/>
                </a:solidFill>
                <a:latin typeface="Arialle"/>
              </a:rPr>
              <a:t>CANALES OFICIALES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A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10426" y="3023024"/>
            <a:ext cx="12267148" cy="4593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82"/>
              </a:lnSpc>
            </a:pPr>
            <a:r>
              <a:rPr lang="en-US" sz="12981">
                <a:solidFill>
                  <a:srgbClr val="F4F6FC"/>
                </a:solidFill>
                <a:latin typeface="Studly"/>
              </a:rPr>
              <a:t>GRACIAS </a:t>
            </a:r>
          </a:p>
          <a:p>
            <a:pPr algn="ctr">
              <a:lnSpc>
                <a:spcPts val="11682"/>
              </a:lnSpc>
            </a:pPr>
            <a:r>
              <a:rPr lang="en-US" sz="12981">
                <a:solidFill>
                  <a:srgbClr val="F4F6FC"/>
                </a:solidFill>
                <a:latin typeface="Studly"/>
              </a:rPr>
              <a:t>A</a:t>
            </a:r>
          </a:p>
          <a:p>
            <a:pPr algn="ctr">
              <a:lnSpc>
                <a:spcPts val="11682"/>
              </a:lnSpc>
            </a:pPr>
            <a:r>
              <a:rPr lang="en-US" sz="12981">
                <a:solidFill>
                  <a:srgbClr val="F4F6FC"/>
                </a:solidFill>
                <a:latin typeface="Studly"/>
              </a:rPr>
              <a:t>TOD@S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A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54108" y="1425638"/>
            <a:ext cx="7179785" cy="74357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7392" y="1552331"/>
            <a:ext cx="16071908" cy="58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 spc="107">
                <a:solidFill>
                  <a:srgbClr val="3EDAD8"/>
                </a:solidFill>
                <a:latin typeface="Aileron Heavy Bold"/>
              </a:rPr>
              <a:t>CRONOGRAMA SITUACIÓN DEPORTIVA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" y="10071390"/>
            <a:ext cx="18288000" cy="385844"/>
            <a:chOff x="0" y="0"/>
            <a:chExt cx="6267105" cy="152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49902" y="10061737"/>
            <a:ext cx="18526843" cy="450526"/>
            <a:chOff x="0" y="0"/>
            <a:chExt cx="6267105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119422" y="450526"/>
            <a:ext cx="18526843" cy="450526"/>
            <a:chOff x="0" y="0"/>
            <a:chExt cx="6267105" cy="152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18288000" cy="781403"/>
            <a:chOff x="0" y="0"/>
            <a:chExt cx="6186311" cy="2643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186311" cy="264326"/>
            </a:xfrm>
            <a:custGeom>
              <a:avLst/>
              <a:gdLst/>
              <a:ahLst/>
              <a:cxnLst/>
              <a:rect l="l" t="t" r="r" b="b"/>
              <a:pathLst>
                <a:path w="6186311" h="264326">
                  <a:moveTo>
                    <a:pt x="0" y="0"/>
                  </a:moveTo>
                  <a:lnTo>
                    <a:pt x="6186311" y="0"/>
                  </a:lnTo>
                  <a:lnTo>
                    <a:pt x="6186311" y="264326"/>
                  </a:lnTo>
                  <a:lnTo>
                    <a:pt x="0" y="264326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091340" y="176798"/>
            <a:ext cx="8333537" cy="604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3"/>
              </a:lnSpc>
            </a:pPr>
            <a:r>
              <a:rPr lang="en-US" sz="24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2233"/>
              </a:lnSpc>
            </a:pPr>
            <a:r>
              <a:rPr lang="en-US" sz="24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57199" y="56951"/>
            <a:ext cx="795173" cy="618837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 rot="-5314956">
            <a:off x="16695920" y="-795420"/>
            <a:ext cx="2274660" cy="1091967"/>
            <a:chOff x="0" y="0"/>
            <a:chExt cx="13288429" cy="637921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-3468413" y="-2723576"/>
            <a:ext cx="7361641" cy="3504978"/>
            <a:chOff x="0" y="0"/>
            <a:chExt cx="13398500" cy="63792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212407" y="3877969"/>
            <a:ext cx="4866323" cy="70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spc="105" dirty="0">
                <a:solidFill>
                  <a:srgbClr val="191919"/>
                </a:solidFill>
                <a:latin typeface="Aileron Regular"/>
              </a:rPr>
              <a:t>STAGE AMPOSTA-ANDORRA</a:t>
            </a:r>
          </a:p>
          <a:p>
            <a:pPr>
              <a:lnSpc>
                <a:spcPts val="2940"/>
              </a:lnSpc>
            </a:pPr>
            <a:r>
              <a:rPr lang="en-US" sz="1600" spc="105" dirty="0">
                <a:solidFill>
                  <a:srgbClr val="191919"/>
                </a:solidFill>
                <a:latin typeface="Aileron Regular"/>
              </a:rPr>
              <a:t>(SPARTANS/GOLD/SILVER)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2407" y="4899377"/>
            <a:ext cx="4866323" cy="340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spc="105" dirty="0">
                <a:solidFill>
                  <a:srgbClr val="191919"/>
                </a:solidFill>
                <a:latin typeface="Aileron Regular"/>
              </a:rPr>
              <a:t>INCORPORACIÓN AL TRABAJO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2406" y="6923041"/>
            <a:ext cx="4866323" cy="35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100" dirty="0">
                <a:solidFill>
                  <a:srgbClr val="191919"/>
                </a:solidFill>
                <a:latin typeface="Aileron Regular"/>
              </a:rPr>
              <a:t>MANTENIMIENTO DE CATEGORÍA (3a)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289024" y="3067590"/>
            <a:ext cx="1409396" cy="368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 spc="120" dirty="0">
                <a:solidFill>
                  <a:srgbClr val="191919"/>
                </a:solidFill>
                <a:latin typeface="Aileron Heavy"/>
              </a:rPr>
              <a:t>AGOSTO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598308" y="3055698"/>
            <a:ext cx="2380552" cy="3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 spc="120" dirty="0">
                <a:solidFill>
                  <a:srgbClr val="191919"/>
                </a:solidFill>
                <a:latin typeface="Aileron Heavy"/>
              </a:rPr>
              <a:t>OCTUBRE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238528" y="3067589"/>
            <a:ext cx="2380552" cy="3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400" spc="120" dirty="0">
                <a:solidFill>
                  <a:srgbClr val="191919"/>
                </a:solidFill>
                <a:latin typeface="Aileron Heavy"/>
              </a:rPr>
              <a:t>NOVIEMBRE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878748" y="3037765"/>
            <a:ext cx="2380552" cy="39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400" spc="120">
                <a:solidFill>
                  <a:srgbClr val="191919"/>
                </a:solidFill>
                <a:latin typeface="Aileron Heavy"/>
              </a:rPr>
              <a:t>DICIEMBRE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5374650" y="3887057"/>
            <a:ext cx="11747866" cy="385246"/>
            <a:chOff x="0" y="0"/>
            <a:chExt cx="12392930" cy="406400"/>
          </a:xfrm>
        </p:grpSpPr>
        <p:sp>
          <p:nvSpPr>
            <p:cNvPr id="25" name="Freeform 25"/>
            <p:cNvSpPr/>
            <p:nvPr/>
          </p:nvSpPr>
          <p:spPr>
            <a:xfrm>
              <a:off x="17780" y="22860"/>
              <a:ext cx="12367530" cy="360680"/>
            </a:xfrm>
            <a:custGeom>
              <a:avLst/>
              <a:gdLst/>
              <a:ahLst/>
              <a:cxnLst/>
              <a:rect l="l" t="t" r="r" b="b"/>
              <a:pathLst>
                <a:path w="12367530" h="360680">
                  <a:moveTo>
                    <a:pt x="12367530" y="180340"/>
                  </a:moveTo>
                  <a:cubicBezTo>
                    <a:pt x="12367530" y="81280"/>
                    <a:pt x="12287520" y="0"/>
                    <a:pt x="12187190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2187190" y="360680"/>
                  </a:lnTo>
                  <a:cubicBezTo>
                    <a:pt x="12286250" y="360680"/>
                    <a:pt x="12367530" y="279400"/>
                    <a:pt x="12367530" y="180340"/>
                  </a:cubicBezTo>
                  <a:close/>
                </a:path>
              </a:pathLst>
            </a:custGeom>
            <a:solidFill>
              <a:srgbClr val="86EAE9">
                <a:alpha val="19608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5374650" y="4908465"/>
            <a:ext cx="11747866" cy="385246"/>
            <a:chOff x="0" y="0"/>
            <a:chExt cx="12392930" cy="406400"/>
          </a:xfrm>
        </p:grpSpPr>
        <p:sp>
          <p:nvSpPr>
            <p:cNvPr id="27" name="Freeform 27"/>
            <p:cNvSpPr/>
            <p:nvPr/>
          </p:nvSpPr>
          <p:spPr>
            <a:xfrm>
              <a:off x="17780" y="22860"/>
              <a:ext cx="12367530" cy="360680"/>
            </a:xfrm>
            <a:custGeom>
              <a:avLst/>
              <a:gdLst/>
              <a:ahLst/>
              <a:cxnLst/>
              <a:rect l="l" t="t" r="r" b="b"/>
              <a:pathLst>
                <a:path w="12367530" h="360680">
                  <a:moveTo>
                    <a:pt x="12367530" y="180340"/>
                  </a:moveTo>
                  <a:cubicBezTo>
                    <a:pt x="12367530" y="81280"/>
                    <a:pt x="12287520" y="0"/>
                    <a:pt x="12187190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2187190" y="360680"/>
                  </a:lnTo>
                  <a:cubicBezTo>
                    <a:pt x="12286250" y="360680"/>
                    <a:pt x="12367530" y="279400"/>
                    <a:pt x="12367530" y="180340"/>
                  </a:cubicBezTo>
                  <a:close/>
                </a:path>
              </a:pathLst>
            </a:custGeom>
            <a:solidFill>
              <a:srgbClr val="3EDAD8">
                <a:alpha val="19608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5374650" y="5929873"/>
            <a:ext cx="11747866" cy="385246"/>
            <a:chOff x="0" y="0"/>
            <a:chExt cx="12392930" cy="406400"/>
          </a:xfrm>
        </p:grpSpPr>
        <p:sp>
          <p:nvSpPr>
            <p:cNvPr id="29" name="Freeform 29"/>
            <p:cNvSpPr/>
            <p:nvPr/>
          </p:nvSpPr>
          <p:spPr>
            <a:xfrm>
              <a:off x="17780" y="22860"/>
              <a:ext cx="12367530" cy="360680"/>
            </a:xfrm>
            <a:custGeom>
              <a:avLst/>
              <a:gdLst/>
              <a:ahLst/>
              <a:cxnLst/>
              <a:rect l="l" t="t" r="r" b="b"/>
              <a:pathLst>
                <a:path w="12367530" h="360680">
                  <a:moveTo>
                    <a:pt x="12367530" y="180340"/>
                  </a:moveTo>
                  <a:cubicBezTo>
                    <a:pt x="12367530" y="81280"/>
                    <a:pt x="12287520" y="0"/>
                    <a:pt x="12187190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2187190" y="360680"/>
                  </a:lnTo>
                  <a:cubicBezTo>
                    <a:pt x="12286250" y="360680"/>
                    <a:pt x="12367530" y="279400"/>
                    <a:pt x="12367530" y="180340"/>
                  </a:cubicBezTo>
                  <a:close/>
                </a:path>
              </a:pathLst>
            </a:custGeom>
            <a:solidFill>
              <a:srgbClr val="37C9EF">
                <a:alpha val="19608"/>
              </a:srgbClr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5374650" y="6952079"/>
            <a:ext cx="11747866" cy="385246"/>
            <a:chOff x="0" y="0"/>
            <a:chExt cx="12392930" cy="406400"/>
          </a:xfrm>
        </p:grpSpPr>
        <p:sp>
          <p:nvSpPr>
            <p:cNvPr id="31" name="Freeform 31"/>
            <p:cNvSpPr/>
            <p:nvPr/>
          </p:nvSpPr>
          <p:spPr>
            <a:xfrm>
              <a:off x="17780" y="22860"/>
              <a:ext cx="12367530" cy="360680"/>
            </a:xfrm>
            <a:custGeom>
              <a:avLst/>
              <a:gdLst/>
              <a:ahLst/>
              <a:cxnLst/>
              <a:rect l="l" t="t" r="r" b="b"/>
              <a:pathLst>
                <a:path w="12367530" h="360680">
                  <a:moveTo>
                    <a:pt x="12367530" y="180340"/>
                  </a:moveTo>
                  <a:cubicBezTo>
                    <a:pt x="12367530" y="81280"/>
                    <a:pt x="12287520" y="0"/>
                    <a:pt x="12187190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2187190" y="360680"/>
                  </a:lnTo>
                  <a:cubicBezTo>
                    <a:pt x="12286250" y="360680"/>
                    <a:pt x="12367530" y="279400"/>
                    <a:pt x="12367530" y="180340"/>
                  </a:cubicBezTo>
                  <a:close/>
                </a:path>
              </a:pathLst>
            </a:custGeom>
            <a:solidFill>
              <a:srgbClr val="2C92D5">
                <a:alpha val="19608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5374650" y="7974284"/>
            <a:ext cx="11747866" cy="385246"/>
            <a:chOff x="0" y="0"/>
            <a:chExt cx="12392930" cy="406400"/>
          </a:xfrm>
        </p:grpSpPr>
        <p:sp>
          <p:nvSpPr>
            <p:cNvPr id="33" name="Freeform 33"/>
            <p:cNvSpPr/>
            <p:nvPr/>
          </p:nvSpPr>
          <p:spPr>
            <a:xfrm>
              <a:off x="17780" y="22860"/>
              <a:ext cx="12367530" cy="360680"/>
            </a:xfrm>
            <a:custGeom>
              <a:avLst/>
              <a:gdLst/>
              <a:ahLst/>
              <a:cxnLst/>
              <a:rect l="l" t="t" r="r" b="b"/>
              <a:pathLst>
                <a:path w="12367530" h="360680">
                  <a:moveTo>
                    <a:pt x="12367530" y="180340"/>
                  </a:moveTo>
                  <a:cubicBezTo>
                    <a:pt x="12367530" y="81280"/>
                    <a:pt x="12287520" y="0"/>
                    <a:pt x="12187190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2187190" y="360680"/>
                  </a:lnTo>
                  <a:cubicBezTo>
                    <a:pt x="12286250" y="360680"/>
                    <a:pt x="12367530" y="279400"/>
                    <a:pt x="12367530" y="180340"/>
                  </a:cubicBezTo>
                  <a:close/>
                </a:path>
              </a:pathLst>
            </a:custGeom>
            <a:solidFill>
              <a:srgbClr val="13538A">
                <a:alpha val="19608"/>
              </a:srgbClr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6285860" y="3839407"/>
            <a:ext cx="1791339" cy="438268"/>
            <a:chOff x="0" y="0"/>
            <a:chExt cx="2009988" cy="406400"/>
          </a:xfrm>
        </p:grpSpPr>
        <p:sp>
          <p:nvSpPr>
            <p:cNvPr id="35" name="Freeform 35"/>
            <p:cNvSpPr/>
            <p:nvPr/>
          </p:nvSpPr>
          <p:spPr>
            <a:xfrm>
              <a:off x="17780" y="22860"/>
              <a:ext cx="1984588" cy="360680"/>
            </a:xfrm>
            <a:custGeom>
              <a:avLst/>
              <a:gdLst/>
              <a:ahLst/>
              <a:cxnLst/>
              <a:rect l="l" t="t" r="r" b="b"/>
              <a:pathLst>
                <a:path w="1984588" h="360680">
                  <a:moveTo>
                    <a:pt x="1984588" y="180340"/>
                  </a:moveTo>
                  <a:cubicBezTo>
                    <a:pt x="1984588" y="81280"/>
                    <a:pt x="1904578" y="0"/>
                    <a:pt x="180424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804248" y="360680"/>
                  </a:lnTo>
                  <a:cubicBezTo>
                    <a:pt x="1903308" y="360680"/>
                    <a:pt x="1984588" y="279400"/>
                    <a:pt x="1984588" y="180340"/>
                  </a:cubicBez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0082756" y="5951542"/>
            <a:ext cx="509044" cy="369421"/>
            <a:chOff x="0" y="0"/>
            <a:chExt cx="2001603" cy="406400"/>
          </a:xfrm>
        </p:grpSpPr>
        <p:sp>
          <p:nvSpPr>
            <p:cNvPr id="37" name="Freeform 37"/>
            <p:cNvSpPr/>
            <p:nvPr/>
          </p:nvSpPr>
          <p:spPr>
            <a:xfrm>
              <a:off x="17780" y="22860"/>
              <a:ext cx="1976203" cy="360680"/>
            </a:xfrm>
            <a:custGeom>
              <a:avLst/>
              <a:gdLst/>
              <a:ahLst/>
              <a:cxnLst/>
              <a:rect l="l" t="t" r="r" b="b"/>
              <a:pathLst>
                <a:path w="1976203" h="360680">
                  <a:moveTo>
                    <a:pt x="1976203" y="180340"/>
                  </a:moveTo>
                  <a:cubicBezTo>
                    <a:pt x="1976203" y="81280"/>
                    <a:pt x="1896193" y="0"/>
                    <a:pt x="1795863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795863" y="360680"/>
                  </a:lnTo>
                  <a:cubicBezTo>
                    <a:pt x="1894922" y="360680"/>
                    <a:pt x="1976203" y="279400"/>
                    <a:pt x="1976203" y="18034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2668880" y="7979399"/>
            <a:ext cx="4431729" cy="375018"/>
            <a:chOff x="0" y="0"/>
            <a:chExt cx="4802583" cy="406400"/>
          </a:xfrm>
        </p:grpSpPr>
        <p:sp>
          <p:nvSpPr>
            <p:cNvPr id="39" name="Freeform 39"/>
            <p:cNvSpPr/>
            <p:nvPr/>
          </p:nvSpPr>
          <p:spPr>
            <a:xfrm>
              <a:off x="17780" y="22860"/>
              <a:ext cx="4777183" cy="360680"/>
            </a:xfrm>
            <a:custGeom>
              <a:avLst/>
              <a:gdLst/>
              <a:ahLst/>
              <a:cxnLst/>
              <a:rect l="l" t="t" r="r" b="b"/>
              <a:pathLst>
                <a:path w="4777183" h="360680">
                  <a:moveTo>
                    <a:pt x="4777183" y="180340"/>
                  </a:moveTo>
                  <a:cubicBezTo>
                    <a:pt x="4777183" y="81280"/>
                    <a:pt x="4697173" y="0"/>
                    <a:pt x="4596843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4596843" y="360680"/>
                  </a:lnTo>
                  <a:cubicBezTo>
                    <a:pt x="4695903" y="360680"/>
                    <a:pt x="4777183" y="279400"/>
                    <a:pt x="4777183" y="180340"/>
                  </a:cubicBez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212406" y="5929972"/>
            <a:ext cx="4866323" cy="340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spc="105" dirty="0">
                <a:solidFill>
                  <a:srgbClr val="191919"/>
                </a:solidFill>
                <a:latin typeface="Aileron Regular"/>
              </a:rPr>
              <a:t>HUNDIMIENTO SANT JORDI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1076441" y="6983024"/>
            <a:ext cx="696871" cy="360146"/>
            <a:chOff x="0" y="0"/>
            <a:chExt cx="1004994" cy="406400"/>
          </a:xfrm>
        </p:grpSpPr>
        <p:sp>
          <p:nvSpPr>
            <p:cNvPr id="42" name="Freeform 42"/>
            <p:cNvSpPr/>
            <p:nvPr/>
          </p:nvSpPr>
          <p:spPr>
            <a:xfrm>
              <a:off x="17780" y="22860"/>
              <a:ext cx="979594" cy="360680"/>
            </a:xfrm>
            <a:custGeom>
              <a:avLst/>
              <a:gdLst/>
              <a:ahLst/>
              <a:cxnLst/>
              <a:rect l="l" t="t" r="r" b="b"/>
              <a:pathLst>
                <a:path w="979594" h="360680">
                  <a:moveTo>
                    <a:pt x="979594" y="180340"/>
                  </a:moveTo>
                  <a:cubicBezTo>
                    <a:pt x="979594" y="81280"/>
                    <a:pt x="899584" y="0"/>
                    <a:pt x="799254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99254" y="360680"/>
                  </a:lnTo>
                  <a:cubicBezTo>
                    <a:pt x="898314" y="360680"/>
                    <a:pt x="979594" y="279400"/>
                    <a:pt x="979594" y="18034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8070408" y="4923675"/>
            <a:ext cx="952683" cy="385246"/>
            <a:chOff x="0" y="0"/>
            <a:chExt cx="1004994" cy="406400"/>
          </a:xfrm>
        </p:grpSpPr>
        <p:sp>
          <p:nvSpPr>
            <p:cNvPr id="44" name="Freeform 44"/>
            <p:cNvSpPr/>
            <p:nvPr/>
          </p:nvSpPr>
          <p:spPr>
            <a:xfrm>
              <a:off x="17780" y="22860"/>
              <a:ext cx="979594" cy="360680"/>
            </a:xfrm>
            <a:custGeom>
              <a:avLst/>
              <a:gdLst/>
              <a:ahLst/>
              <a:cxnLst/>
              <a:rect l="l" t="t" r="r" b="b"/>
              <a:pathLst>
                <a:path w="979594" h="360680">
                  <a:moveTo>
                    <a:pt x="979594" y="180340"/>
                  </a:moveTo>
                  <a:cubicBezTo>
                    <a:pt x="979594" y="81280"/>
                    <a:pt x="899584" y="0"/>
                    <a:pt x="799254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799254" y="360680"/>
                  </a:lnTo>
                  <a:cubicBezTo>
                    <a:pt x="898314" y="360680"/>
                    <a:pt x="979594" y="279400"/>
                    <a:pt x="979594" y="180340"/>
                  </a:cubicBezTo>
                  <a:close/>
                </a:path>
              </a:pathLst>
            </a:custGeom>
            <a:solidFill>
              <a:srgbClr val="3EDAD8"/>
            </a:solidFill>
          </p:spPr>
        </p:sp>
      </p:grpSp>
      <p:sp>
        <p:nvSpPr>
          <p:cNvPr id="51" name="TextBox 20">
            <a:extLst>
              <a:ext uri="{FF2B5EF4-FFF2-40B4-BE49-F238E27FC236}">
                <a16:creationId xmlns:a16="http://schemas.microsoft.com/office/drawing/2014/main" id="{F72BF857-ADB0-49A5-7EE4-95B03AB3EA91}"/>
              </a:ext>
            </a:extLst>
          </p:cNvPr>
          <p:cNvSpPr txBox="1"/>
          <p:nvPr/>
        </p:nvSpPr>
        <p:spPr>
          <a:xfrm>
            <a:off x="6718330" y="3067589"/>
            <a:ext cx="3048156" cy="368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 spc="120" dirty="0">
                <a:solidFill>
                  <a:srgbClr val="191919"/>
                </a:solidFill>
                <a:latin typeface="Aileron Heavy"/>
              </a:rPr>
              <a:t>SEPTIEMBRE</a:t>
            </a:r>
          </a:p>
        </p:txBody>
      </p:sp>
      <p:sp>
        <p:nvSpPr>
          <p:cNvPr id="52" name="TextBox 11">
            <a:extLst>
              <a:ext uri="{FF2B5EF4-FFF2-40B4-BE49-F238E27FC236}">
                <a16:creationId xmlns:a16="http://schemas.microsoft.com/office/drawing/2014/main" id="{2DBF5A50-4FCC-5AA7-C95A-F4E6C939DF91}"/>
              </a:ext>
            </a:extLst>
          </p:cNvPr>
          <p:cNvSpPr txBox="1"/>
          <p:nvPr/>
        </p:nvSpPr>
        <p:spPr>
          <a:xfrm>
            <a:off x="212406" y="7962862"/>
            <a:ext cx="4866322" cy="355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spc="105" dirty="0">
                <a:solidFill>
                  <a:srgbClr val="191919"/>
                </a:solidFill>
                <a:latin typeface="Aileron Regular"/>
              </a:rPr>
              <a:t>PISCINA SANT JORDI (50 metros)</a:t>
            </a:r>
          </a:p>
        </p:txBody>
      </p:sp>
      <p:sp>
        <p:nvSpPr>
          <p:cNvPr id="53" name="TextBox 11">
            <a:extLst>
              <a:ext uri="{FF2B5EF4-FFF2-40B4-BE49-F238E27FC236}">
                <a16:creationId xmlns:a16="http://schemas.microsoft.com/office/drawing/2014/main" id="{35B2C27B-CDFD-FFC6-76C1-29E90673C149}"/>
              </a:ext>
            </a:extLst>
          </p:cNvPr>
          <p:cNvSpPr txBox="1"/>
          <p:nvPr/>
        </p:nvSpPr>
        <p:spPr>
          <a:xfrm>
            <a:off x="14325600" y="8007701"/>
            <a:ext cx="1981200" cy="340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b="1" spc="105" dirty="0">
                <a:solidFill>
                  <a:srgbClr val="FFAFAF"/>
                </a:solidFill>
                <a:latin typeface="Aileron Regular"/>
              </a:rPr>
              <a:t>PENDIENTE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0500" y="10252237"/>
            <a:ext cx="18526843" cy="450526"/>
            <a:chOff x="0" y="0"/>
            <a:chExt cx="6267105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19422" y="450526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18288000" cy="781403"/>
            <a:chOff x="0" y="0"/>
            <a:chExt cx="6186311" cy="26432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86311" cy="264326"/>
            </a:xfrm>
            <a:custGeom>
              <a:avLst/>
              <a:gdLst/>
              <a:ahLst/>
              <a:cxnLst/>
              <a:rect l="l" t="t" r="r" b="b"/>
              <a:pathLst>
                <a:path w="6186311" h="264326">
                  <a:moveTo>
                    <a:pt x="0" y="0"/>
                  </a:moveTo>
                  <a:lnTo>
                    <a:pt x="6186311" y="0"/>
                  </a:lnTo>
                  <a:lnTo>
                    <a:pt x="6186311" y="264326"/>
                  </a:lnTo>
                  <a:lnTo>
                    <a:pt x="0" y="264326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3091340" y="176798"/>
            <a:ext cx="8333537" cy="604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3"/>
              </a:lnSpc>
            </a:pPr>
            <a:r>
              <a:rPr lang="en-US" sz="24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2233"/>
              </a:lnSpc>
            </a:pPr>
            <a:r>
              <a:rPr lang="en-US" sz="24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57199" y="56951"/>
            <a:ext cx="795173" cy="618837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 rot="-5314956">
            <a:off x="16695920" y="-795420"/>
            <a:ext cx="2274660" cy="1091967"/>
            <a:chOff x="0" y="0"/>
            <a:chExt cx="13288429" cy="63792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-3468413" y="-2723576"/>
            <a:ext cx="7361641" cy="3504978"/>
            <a:chOff x="0" y="0"/>
            <a:chExt cx="13398500" cy="637921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59118C9-A4EE-C033-66CB-3293E2EE5F0A}"/>
              </a:ext>
            </a:extLst>
          </p:cNvPr>
          <p:cNvGrpSpPr/>
          <p:nvPr/>
        </p:nvGrpSpPr>
        <p:grpSpPr>
          <a:xfrm>
            <a:off x="609601" y="3730241"/>
            <a:ext cx="16619220" cy="1510993"/>
            <a:chOff x="457200" y="3968464"/>
            <a:chExt cx="16233207" cy="1510993"/>
          </a:xfrm>
        </p:grpSpPr>
        <p:grpSp>
          <p:nvGrpSpPr>
            <p:cNvPr id="10" name="Group 10"/>
            <p:cNvGrpSpPr/>
            <p:nvPr/>
          </p:nvGrpSpPr>
          <p:grpSpPr>
            <a:xfrm>
              <a:off x="457200" y="3968464"/>
              <a:ext cx="16233207" cy="1510993"/>
              <a:chOff x="40640" y="953445"/>
              <a:chExt cx="21644276" cy="2014658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40640" y="2513619"/>
                <a:ext cx="6488431" cy="4544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2940"/>
                  </a:lnSpc>
                </a:pPr>
                <a:r>
                  <a:rPr lang="en-US" sz="2100" spc="105" dirty="0">
                    <a:solidFill>
                      <a:srgbClr val="191919"/>
                    </a:solidFill>
                    <a:latin typeface="Aileron Regular"/>
                  </a:rPr>
                  <a:t>CAMPEONATOS CATALUNYA HIVERN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6706870" y="970224"/>
                <a:ext cx="3174069" cy="5160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120"/>
                  </a:lnSpc>
                </a:pPr>
                <a:r>
                  <a:rPr lang="en-US" sz="2400" spc="120" dirty="0">
                    <a:solidFill>
                      <a:srgbClr val="191919"/>
                    </a:solidFill>
                    <a:latin typeface="Aileron Heavy"/>
                  </a:rPr>
                  <a:t>NOVIEMBRE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10714663" y="970224"/>
                <a:ext cx="3174069" cy="5160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120"/>
                  </a:lnSpc>
                </a:pPr>
                <a:r>
                  <a:rPr lang="en-US" sz="2400" spc="120" dirty="0">
                    <a:solidFill>
                      <a:srgbClr val="191919"/>
                    </a:solidFill>
                    <a:latin typeface="Aileron Heavy"/>
                  </a:rPr>
                  <a:t>DICIEMBRE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4622915" y="970224"/>
                <a:ext cx="3174069" cy="5160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119"/>
                  </a:lnSpc>
                </a:pPr>
                <a:r>
                  <a:rPr lang="en-US" sz="2400" spc="120" dirty="0">
                    <a:solidFill>
                      <a:srgbClr val="191919"/>
                    </a:solidFill>
                    <a:latin typeface="Aileron Heavy"/>
                  </a:rPr>
                  <a:t>ENERO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18510847" y="953445"/>
                <a:ext cx="3174069" cy="5160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119"/>
                  </a:lnSpc>
                </a:pPr>
                <a:r>
                  <a:rPr lang="en-US" sz="2400" spc="120" dirty="0">
                    <a:solidFill>
                      <a:srgbClr val="191919"/>
                    </a:solidFill>
                    <a:latin typeface="Aileron Heavy"/>
                  </a:rPr>
                  <a:t>FEBRERO</a:t>
                </a:r>
              </a:p>
            </p:txBody>
          </p: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F26835EA-E49B-3257-B17D-CF7072922E7C}"/>
                </a:ext>
              </a:extLst>
            </p:cNvPr>
            <p:cNvGrpSpPr/>
            <p:nvPr/>
          </p:nvGrpSpPr>
          <p:grpSpPr>
            <a:xfrm>
              <a:off x="5456873" y="5044797"/>
              <a:ext cx="10843247" cy="355761"/>
              <a:chOff x="5390251" y="8932418"/>
              <a:chExt cx="11725041" cy="304212"/>
            </a:xfrm>
          </p:grpSpPr>
          <p:grpSp>
            <p:nvGrpSpPr>
              <p:cNvPr id="33" name="Group 47">
                <a:extLst>
                  <a:ext uri="{FF2B5EF4-FFF2-40B4-BE49-F238E27FC236}">
                    <a16:creationId xmlns:a16="http://schemas.microsoft.com/office/drawing/2014/main" id="{ECE0C287-6A04-497B-12E2-09F83C6BF8BE}"/>
                  </a:ext>
                </a:extLst>
              </p:cNvPr>
              <p:cNvGrpSpPr/>
              <p:nvPr/>
            </p:nvGrpSpPr>
            <p:grpSpPr>
              <a:xfrm>
                <a:off x="5390251" y="8932418"/>
                <a:ext cx="11725041" cy="304212"/>
                <a:chOff x="16458" y="62624"/>
                <a:chExt cx="12368852" cy="320916"/>
              </a:xfrm>
            </p:grpSpPr>
            <p:sp>
              <p:nvSpPr>
                <p:cNvPr id="36" name="Freeform 48">
                  <a:extLst>
                    <a:ext uri="{FF2B5EF4-FFF2-40B4-BE49-F238E27FC236}">
                      <a16:creationId xmlns:a16="http://schemas.microsoft.com/office/drawing/2014/main" id="{234C7850-8AE8-5BD0-58E0-2B108B8BF38A}"/>
                    </a:ext>
                  </a:extLst>
                </p:cNvPr>
                <p:cNvSpPr/>
                <p:nvPr/>
              </p:nvSpPr>
              <p:spPr>
                <a:xfrm>
                  <a:off x="16458" y="62624"/>
                  <a:ext cx="12368852" cy="320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7530" h="360680">
                      <a:moveTo>
                        <a:pt x="12367530" y="180340"/>
                      </a:moveTo>
                      <a:cubicBezTo>
                        <a:pt x="12367530" y="81280"/>
                        <a:pt x="12287520" y="0"/>
                        <a:pt x="12187190" y="0"/>
                      </a:cubicBezTo>
                      <a:lnTo>
                        <a:pt x="172720" y="0"/>
                      </a:lnTo>
                      <a:lnTo>
                        <a:pt x="172720" y="1270"/>
                      </a:lnTo>
                      <a:cubicBezTo>
                        <a:pt x="76200" y="5080"/>
                        <a:pt x="0" y="83820"/>
                        <a:pt x="0" y="180340"/>
                      </a:cubicBezTo>
                      <a:cubicBezTo>
                        <a:pt x="0" y="276860"/>
                        <a:pt x="77470" y="355600"/>
                        <a:pt x="172720" y="359410"/>
                      </a:cubicBezTo>
                      <a:lnTo>
                        <a:pt x="172720" y="360680"/>
                      </a:lnTo>
                      <a:lnTo>
                        <a:pt x="12187190" y="360680"/>
                      </a:lnTo>
                      <a:cubicBezTo>
                        <a:pt x="12286250" y="360680"/>
                        <a:pt x="12367530" y="279400"/>
                        <a:pt x="12367530" y="180340"/>
                      </a:cubicBezTo>
                      <a:close/>
                    </a:path>
                  </a:pathLst>
                </a:custGeom>
                <a:solidFill>
                  <a:srgbClr val="050A30">
                    <a:alpha val="19608"/>
                  </a:srgbClr>
                </a:solidFill>
              </p:spPr>
            </p:sp>
          </p:grpSp>
          <p:grpSp>
            <p:nvGrpSpPr>
              <p:cNvPr id="34" name="Group 49">
                <a:extLst>
                  <a:ext uri="{FF2B5EF4-FFF2-40B4-BE49-F238E27FC236}">
                    <a16:creationId xmlns:a16="http://schemas.microsoft.com/office/drawing/2014/main" id="{764D51B1-B216-D62F-A11E-4FB36470B53F}"/>
                  </a:ext>
                </a:extLst>
              </p:cNvPr>
              <p:cNvGrpSpPr/>
              <p:nvPr/>
            </p:nvGrpSpPr>
            <p:grpSpPr>
              <a:xfrm>
                <a:off x="9371801" y="8943178"/>
                <a:ext cx="4213806" cy="283797"/>
                <a:chOff x="-3572984" y="75993"/>
                <a:chExt cx="4566423" cy="307545"/>
              </a:xfrm>
            </p:grpSpPr>
            <p:sp>
              <p:nvSpPr>
                <p:cNvPr id="35" name="Freeform 50">
                  <a:extLst>
                    <a:ext uri="{FF2B5EF4-FFF2-40B4-BE49-F238E27FC236}">
                      <a16:creationId xmlns:a16="http://schemas.microsoft.com/office/drawing/2014/main" id="{DE2CFF42-532F-0EF6-3794-B4FE9B4F1892}"/>
                    </a:ext>
                  </a:extLst>
                </p:cNvPr>
                <p:cNvSpPr/>
                <p:nvPr/>
              </p:nvSpPr>
              <p:spPr>
                <a:xfrm>
                  <a:off x="-3572984" y="75993"/>
                  <a:ext cx="4566423" cy="307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480" h="360680">
                      <a:moveTo>
                        <a:pt x="1264480" y="180340"/>
                      </a:moveTo>
                      <a:cubicBezTo>
                        <a:pt x="1264480" y="81280"/>
                        <a:pt x="1184470" y="0"/>
                        <a:pt x="1084140" y="0"/>
                      </a:cubicBezTo>
                      <a:lnTo>
                        <a:pt x="172720" y="0"/>
                      </a:lnTo>
                      <a:lnTo>
                        <a:pt x="172720" y="1270"/>
                      </a:lnTo>
                      <a:cubicBezTo>
                        <a:pt x="76200" y="5080"/>
                        <a:pt x="0" y="83820"/>
                        <a:pt x="0" y="180340"/>
                      </a:cubicBezTo>
                      <a:cubicBezTo>
                        <a:pt x="0" y="276860"/>
                        <a:pt x="77470" y="355600"/>
                        <a:pt x="172720" y="359410"/>
                      </a:cubicBezTo>
                      <a:lnTo>
                        <a:pt x="172720" y="360680"/>
                      </a:lnTo>
                      <a:lnTo>
                        <a:pt x="1084140" y="360680"/>
                      </a:lnTo>
                      <a:cubicBezTo>
                        <a:pt x="1183200" y="360680"/>
                        <a:pt x="1264480" y="279400"/>
                        <a:pt x="1264480" y="180340"/>
                      </a:cubicBezTo>
                      <a:close/>
                    </a:path>
                  </a:pathLst>
                </a:custGeom>
                <a:solidFill>
                  <a:srgbClr val="050A30"/>
                </a:solidFill>
              </p:spPr>
            </p:sp>
          </p:grp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70071" y="3875217"/>
            <a:ext cx="9753599" cy="3812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5266" lvl="1" indent="-332633" algn="just">
              <a:lnSpc>
                <a:spcPts val="4313"/>
              </a:lnSpc>
              <a:buFont typeface="Arial"/>
              <a:buChar char="•"/>
            </a:pPr>
            <a:r>
              <a:rPr lang="es-ES" sz="3081" dirty="0">
                <a:solidFill>
                  <a:srgbClr val="1E496F"/>
                </a:solidFill>
                <a:latin typeface="Arialle Bold"/>
              </a:rPr>
              <a:t>ALTAS-BAJAS NADADORES 22/23: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 </a:t>
            </a:r>
          </a:p>
          <a:p>
            <a:pPr marL="2618633" lvl="5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081" dirty="0">
                <a:latin typeface="Arialle"/>
              </a:rPr>
              <a:t>Altas: </a:t>
            </a:r>
            <a:r>
              <a:rPr lang="es-ES" sz="3081" b="1" dirty="0">
                <a:solidFill>
                  <a:srgbClr val="00B050"/>
                </a:solidFill>
                <a:latin typeface="Arialle"/>
              </a:rPr>
              <a:t>17</a:t>
            </a: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2618633" lvl="5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081" dirty="0">
                <a:latin typeface="Arialle"/>
              </a:rPr>
              <a:t>Bajas: </a:t>
            </a:r>
            <a:r>
              <a:rPr lang="es-ES" sz="3081" b="1" dirty="0">
                <a:solidFill>
                  <a:srgbClr val="FF33CC"/>
                </a:solidFill>
                <a:latin typeface="Arialle"/>
              </a:rPr>
              <a:t>9</a:t>
            </a:r>
            <a:r>
              <a:rPr lang="es-ES" sz="3081" dirty="0">
                <a:solidFill>
                  <a:srgbClr val="FF33CC"/>
                </a:solidFill>
                <a:latin typeface="Arialle"/>
              </a:rPr>
              <a:t> </a:t>
            </a:r>
          </a:p>
          <a:p>
            <a:pPr marL="2618633" lvl="5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081" b="1" dirty="0">
                <a:latin typeface="Arialle"/>
              </a:rPr>
              <a:t>Crecimiento neto</a:t>
            </a:r>
            <a:r>
              <a:rPr lang="es-ES" sz="3081" b="1" dirty="0">
                <a:solidFill>
                  <a:srgbClr val="000000"/>
                </a:solidFill>
                <a:latin typeface="Arialle"/>
              </a:rPr>
              <a:t>: </a:t>
            </a:r>
            <a:r>
              <a:rPr lang="es-ES" sz="3200" dirty="0">
                <a:solidFill>
                  <a:srgbClr val="0070C0"/>
                </a:solidFill>
                <a:latin typeface="Arialle Bold"/>
              </a:rPr>
              <a:t>9 nadadores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.</a:t>
            </a:r>
          </a:p>
          <a:p>
            <a:pPr marL="2618633" lvl="5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Total nadadores/as: </a:t>
            </a:r>
            <a:r>
              <a:rPr lang="es-ES" sz="3081" b="1" dirty="0">
                <a:solidFill>
                  <a:srgbClr val="0070C0"/>
                </a:solidFill>
                <a:latin typeface="Arialle"/>
              </a:rPr>
              <a:t>69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 </a:t>
            </a:r>
          </a:p>
          <a:p>
            <a:pPr marL="2618633" lvl="5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Máster: </a:t>
            </a:r>
            <a:r>
              <a:rPr lang="es-ES" sz="3081" b="1" dirty="0">
                <a:solidFill>
                  <a:srgbClr val="0070C0"/>
                </a:solidFill>
                <a:latin typeface="Arialle"/>
              </a:rPr>
              <a:t>1</a:t>
            </a:r>
          </a:p>
          <a:p>
            <a:pPr marL="1704233" lvl="4"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74301" y="3627832"/>
            <a:ext cx="9978239" cy="4915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04233" lvl="4"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914400" lvl="1" indent="-457200" algn="just">
              <a:lnSpc>
                <a:spcPts val="4313"/>
              </a:lnSpc>
              <a:buFont typeface="Arial" panose="020B0604020202020204" pitchFamily="34" charset="0"/>
              <a:buChar char="•"/>
            </a:pPr>
            <a:r>
              <a:rPr lang="es-ES" sz="3081" dirty="0">
                <a:solidFill>
                  <a:srgbClr val="1E496F"/>
                </a:solidFill>
                <a:latin typeface="Arialle Bold"/>
              </a:rPr>
              <a:t>SPARTANS:</a:t>
            </a:r>
          </a:p>
          <a:p>
            <a:pPr marL="914400" lvl="1" indent="-457200" algn="just">
              <a:lnSpc>
                <a:spcPts val="4313"/>
              </a:lnSpc>
              <a:buFont typeface="Arial" panose="020B0604020202020204" pitchFamily="34" charset="0"/>
              <a:buChar char="•"/>
            </a:pPr>
            <a:endParaRPr lang="es-ES" sz="3081" dirty="0">
              <a:solidFill>
                <a:srgbClr val="1E496F"/>
              </a:solidFill>
              <a:latin typeface="Arialle Bold"/>
            </a:endParaRPr>
          </a:p>
          <a:p>
            <a:pPr marL="2618633" lvl="5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Entrenador/a: </a:t>
            </a:r>
            <a:r>
              <a:rPr lang="es-ES" sz="3081" b="1" dirty="0">
                <a:solidFill>
                  <a:schemeClr val="accent6">
                    <a:lumMod val="75000"/>
                  </a:schemeClr>
                </a:solidFill>
                <a:latin typeface="Arialle"/>
              </a:rPr>
              <a:t>Víctor </a:t>
            </a:r>
            <a:r>
              <a:rPr lang="es-ES" sz="3081" b="1" dirty="0" err="1">
                <a:solidFill>
                  <a:schemeClr val="accent6">
                    <a:lumMod val="75000"/>
                  </a:schemeClr>
                </a:solidFill>
                <a:latin typeface="Arialle"/>
              </a:rPr>
              <a:t>Masip</a:t>
            </a:r>
            <a:endParaRPr lang="es-ES" sz="3081" b="1" dirty="0">
              <a:solidFill>
                <a:schemeClr val="accent6">
                  <a:lumMod val="75000"/>
                </a:schemeClr>
              </a:solidFill>
              <a:latin typeface="Arialle"/>
            </a:endParaRPr>
          </a:p>
          <a:p>
            <a:pPr marL="2618633" lvl="5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Total nadadores/as: </a:t>
            </a:r>
            <a:r>
              <a:rPr lang="es-ES" sz="3081" b="1" dirty="0">
                <a:solidFill>
                  <a:srgbClr val="0070C0"/>
                </a:solidFill>
                <a:latin typeface="Arialle"/>
              </a:rPr>
              <a:t>16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 </a:t>
            </a:r>
          </a:p>
          <a:p>
            <a:pPr lvl="3"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898525" lvl="1" indent="-565150" algn="just">
              <a:lnSpc>
                <a:spcPts val="4313"/>
              </a:lnSpc>
              <a:buFont typeface="Arial"/>
              <a:buChar char="•"/>
            </a:pPr>
            <a:r>
              <a:rPr lang="es-ES" sz="3081" dirty="0">
                <a:solidFill>
                  <a:srgbClr val="1E496F"/>
                </a:solidFill>
                <a:latin typeface="Arialle Bold"/>
              </a:rPr>
              <a:t>GOLD: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 </a:t>
            </a:r>
          </a:p>
          <a:p>
            <a:pPr marL="2618633" lvl="5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Entrenador/a: </a:t>
            </a:r>
            <a:r>
              <a:rPr lang="es-ES" sz="3081" b="1" dirty="0">
                <a:solidFill>
                  <a:schemeClr val="accent6">
                    <a:lumMod val="75000"/>
                  </a:schemeClr>
                </a:solidFill>
                <a:latin typeface="Arialle"/>
              </a:rPr>
              <a:t>Susana Cantero</a:t>
            </a:r>
          </a:p>
          <a:p>
            <a:pPr marL="2618633" lvl="5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Total nadadores/as: </a:t>
            </a:r>
            <a:r>
              <a:rPr lang="es-ES" sz="3081" b="1" dirty="0">
                <a:solidFill>
                  <a:srgbClr val="0070C0"/>
                </a:solidFill>
                <a:latin typeface="Arialle"/>
              </a:rPr>
              <a:t>23 </a:t>
            </a:r>
          </a:p>
        </p:txBody>
      </p:sp>
    </p:spTree>
    <p:extLst>
      <p:ext uri="{BB962C8B-B14F-4D97-AF65-F5344CB8AC3E}">
        <p14:creationId xmlns:p14="http://schemas.microsoft.com/office/powerpoint/2010/main" val="2501413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384673"/>
            <a:chOff x="0" y="0"/>
            <a:chExt cx="6186311" cy="806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06667"/>
            </a:xfrm>
            <a:custGeom>
              <a:avLst/>
              <a:gdLst/>
              <a:ahLst/>
              <a:cxnLst/>
              <a:rect l="l" t="t" r="r" b="b"/>
              <a:pathLst>
                <a:path w="6186311" h="806667">
                  <a:moveTo>
                    <a:pt x="0" y="0"/>
                  </a:moveTo>
                  <a:lnTo>
                    <a:pt x="6186311" y="0"/>
                  </a:lnTo>
                  <a:lnTo>
                    <a:pt x="6186311" y="806667"/>
                  </a:lnTo>
                  <a:lnTo>
                    <a:pt x="0" y="806667"/>
                  </a:lnTo>
                  <a:close/>
                </a:path>
              </a:pathLst>
            </a:custGeom>
            <a:solidFill>
              <a:srgbClr val="325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919664" y="-1120305"/>
            <a:ext cx="7361641" cy="350497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63923" y="2295601"/>
            <a:ext cx="18526843" cy="450526"/>
            <a:chOff x="0" y="0"/>
            <a:chExt cx="6267105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grpSp>
        <p:nvGrpSpPr>
          <p:cNvPr id="8" name="Group 8"/>
          <p:cNvGrpSpPr/>
          <p:nvPr/>
        </p:nvGrpSpPr>
        <p:grpSpPr>
          <a:xfrm rot="-5314956">
            <a:off x="15290935" y="-431281"/>
            <a:ext cx="4095081" cy="1965874"/>
            <a:chOff x="0" y="0"/>
            <a:chExt cx="13288429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88429" cy="6379210"/>
            </a:xfrm>
            <a:custGeom>
              <a:avLst/>
              <a:gdLst/>
              <a:ahLst/>
              <a:cxnLst/>
              <a:rect l="l" t="t" r="r" b="b"/>
              <a:pathLst>
                <a:path w="13288429" h="6379210">
                  <a:moveTo>
                    <a:pt x="6637706" y="0"/>
                  </a:moveTo>
                  <a:lnTo>
                    <a:pt x="6637706" y="0"/>
                  </a:lnTo>
                  <a:lnTo>
                    <a:pt x="6637706" y="7620"/>
                  </a:lnTo>
                  <a:lnTo>
                    <a:pt x="0" y="6379210"/>
                  </a:lnTo>
                  <a:lnTo>
                    <a:pt x="6642519" y="6379210"/>
                  </a:lnTo>
                  <a:lnTo>
                    <a:pt x="13288429" y="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46871" y="1192337"/>
            <a:ext cx="994258" cy="77377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10061737"/>
            <a:ext cx="18526843" cy="450526"/>
            <a:chOff x="0" y="0"/>
            <a:chExt cx="6267105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67105" cy="152400"/>
            </a:xfrm>
            <a:custGeom>
              <a:avLst/>
              <a:gdLst/>
              <a:ahLst/>
              <a:cxnLst/>
              <a:rect l="l" t="t" r="r" b="b"/>
              <a:pathLst>
                <a:path w="6267105" h="152400">
                  <a:moveTo>
                    <a:pt x="0" y="0"/>
                  </a:moveTo>
                  <a:lnTo>
                    <a:pt x="6267105" y="0"/>
                  </a:lnTo>
                  <a:lnTo>
                    <a:pt x="626710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99C7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65962" y="273897"/>
            <a:ext cx="16667075" cy="81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ASSOCIACIÓ NATACIÓ</a:t>
            </a:r>
          </a:p>
          <a:p>
            <a:pPr algn="ctr">
              <a:lnSpc>
                <a:spcPts val="3043"/>
              </a:lnSpc>
            </a:pPr>
            <a:r>
              <a:rPr lang="en-US" sz="3381">
                <a:solidFill>
                  <a:srgbClr val="F4F6FC"/>
                </a:solidFill>
                <a:latin typeface="Arialle"/>
              </a:rPr>
              <a:t>GRAMENET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35010" y="3173185"/>
            <a:ext cx="9212237" cy="6017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04233" lvl="4"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914400" lvl="1" indent="-457200" algn="just">
              <a:lnSpc>
                <a:spcPts val="4313"/>
              </a:lnSpc>
              <a:buFont typeface="Arial" panose="020B0604020202020204" pitchFamily="34" charset="0"/>
              <a:buChar char="•"/>
            </a:pPr>
            <a:r>
              <a:rPr lang="es-ES" sz="3081" dirty="0">
                <a:solidFill>
                  <a:srgbClr val="1E496F"/>
                </a:solidFill>
                <a:latin typeface="Arialle Bold"/>
              </a:rPr>
              <a:t>SILVER:</a:t>
            </a:r>
          </a:p>
          <a:p>
            <a:pPr lvl="1" algn="just">
              <a:lnSpc>
                <a:spcPts val="4313"/>
              </a:lnSpc>
            </a:pPr>
            <a:endParaRPr lang="es-ES" sz="3081" dirty="0">
              <a:solidFill>
                <a:srgbClr val="1E496F"/>
              </a:solidFill>
              <a:latin typeface="Arialle Bold"/>
            </a:endParaRPr>
          </a:p>
          <a:p>
            <a:pPr marL="2286000" lvl="4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Entrenador: </a:t>
            </a:r>
            <a:r>
              <a:rPr lang="es-ES" sz="3081" b="1" dirty="0">
                <a:solidFill>
                  <a:schemeClr val="accent6">
                    <a:lumMod val="75000"/>
                  </a:schemeClr>
                </a:solidFill>
                <a:latin typeface="Arialle"/>
              </a:rPr>
              <a:t>Pol Giménez</a:t>
            </a:r>
          </a:p>
          <a:p>
            <a:pPr marL="2286000" lvl="4" indent="-457200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Total nadadores/as: </a:t>
            </a:r>
            <a:r>
              <a:rPr lang="es-ES" sz="3081" b="1" dirty="0">
                <a:solidFill>
                  <a:srgbClr val="0070C0"/>
                </a:solidFill>
                <a:latin typeface="Arialle"/>
              </a:rPr>
              <a:t>17</a:t>
            </a:r>
          </a:p>
          <a:p>
            <a:pPr lvl="3" algn="just">
              <a:lnSpc>
                <a:spcPts val="4313"/>
              </a:lnSpc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 </a:t>
            </a:r>
          </a:p>
          <a:p>
            <a:pPr marL="898525" lvl="1" indent="-565150" algn="just">
              <a:lnSpc>
                <a:spcPts val="4313"/>
              </a:lnSpc>
              <a:buFont typeface="Arial"/>
              <a:buChar char="•"/>
            </a:pPr>
            <a:r>
              <a:rPr lang="es-ES" sz="3081" dirty="0">
                <a:solidFill>
                  <a:srgbClr val="1E496F"/>
                </a:solidFill>
                <a:latin typeface="Arialle Bold"/>
              </a:rPr>
              <a:t>INICIACIÓ:</a:t>
            </a:r>
            <a:r>
              <a:rPr lang="es-ES" sz="3081" dirty="0">
                <a:solidFill>
                  <a:srgbClr val="000000"/>
                </a:solidFill>
                <a:latin typeface="Arialle"/>
              </a:rPr>
              <a:t> </a:t>
            </a:r>
          </a:p>
          <a:p>
            <a:pPr marL="332633" lvl="1"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  <a:p>
            <a:pPr marL="2330450" lvl="5" indent="-442913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Entrenador/a: </a:t>
            </a:r>
            <a:r>
              <a:rPr lang="es-ES" sz="3081" b="1" dirty="0">
                <a:solidFill>
                  <a:schemeClr val="accent6">
                    <a:lumMod val="75000"/>
                  </a:schemeClr>
                </a:solidFill>
                <a:latin typeface="Arialle"/>
              </a:rPr>
              <a:t>Pol Giménez</a:t>
            </a:r>
          </a:p>
          <a:p>
            <a:pPr marL="2330450" lvl="5" indent="-442913" algn="just">
              <a:lnSpc>
                <a:spcPts val="4313"/>
              </a:lnSpc>
              <a:buFont typeface="Courier New" panose="02070309020205020404" pitchFamily="49" charset="0"/>
              <a:buChar char="o"/>
            </a:pPr>
            <a:r>
              <a:rPr lang="es-ES" sz="3081" dirty="0">
                <a:solidFill>
                  <a:srgbClr val="000000"/>
                </a:solidFill>
                <a:latin typeface="Arialle"/>
              </a:rPr>
              <a:t>Total nadadores/as: </a:t>
            </a:r>
            <a:r>
              <a:rPr lang="es-ES" sz="3081" b="1" dirty="0">
                <a:solidFill>
                  <a:srgbClr val="0070C0"/>
                </a:solidFill>
                <a:latin typeface="Arialle"/>
              </a:rPr>
              <a:t>11</a:t>
            </a:r>
          </a:p>
          <a:p>
            <a:pPr marL="1704233" lvl="4" algn="just">
              <a:lnSpc>
                <a:spcPts val="4313"/>
              </a:lnSpc>
            </a:pPr>
            <a:endParaRPr lang="es-ES" sz="3081" dirty="0">
              <a:solidFill>
                <a:srgbClr val="000000"/>
              </a:solidFill>
              <a:latin typeface="Arialle"/>
            </a:endParaRPr>
          </a:p>
        </p:txBody>
      </p:sp>
    </p:spTree>
    <p:extLst>
      <p:ext uri="{BB962C8B-B14F-4D97-AF65-F5344CB8AC3E}">
        <p14:creationId xmlns:p14="http://schemas.microsoft.com/office/powerpoint/2010/main" val="2556829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1835</Words>
  <Application>Microsoft Office PowerPoint</Application>
  <PresentationFormat>Personalizado</PresentationFormat>
  <Paragraphs>385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65" baseType="lpstr">
      <vt:lpstr>Aileron Regular</vt:lpstr>
      <vt:lpstr>Arial</vt:lpstr>
      <vt:lpstr>Calibri</vt:lpstr>
      <vt:lpstr>Studly</vt:lpstr>
      <vt:lpstr>Studly Bold</vt:lpstr>
      <vt:lpstr>Arialle Bold</vt:lpstr>
      <vt:lpstr>Arimo</vt:lpstr>
      <vt:lpstr>Aileron Heavy</vt:lpstr>
      <vt:lpstr>Roboto</vt:lpstr>
      <vt:lpstr>Arimo Bold</vt:lpstr>
      <vt:lpstr>Courier New</vt:lpstr>
      <vt:lpstr>DejaVu Sans</vt:lpstr>
      <vt:lpstr>Aileron Heavy Bold</vt:lpstr>
      <vt:lpstr>Arialle</vt:lpstr>
      <vt:lpstr>Aileron Regular Italics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 socis 2021</dc:title>
  <dc:creator>LENOVO</dc:creator>
  <cp:lastModifiedBy>Sonia Martín</cp:lastModifiedBy>
  <cp:revision>3</cp:revision>
  <dcterms:created xsi:type="dcterms:W3CDTF">2006-08-16T00:00:00Z</dcterms:created>
  <dcterms:modified xsi:type="dcterms:W3CDTF">2022-12-07T12:42:41Z</dcterms:modified>
  <dc:identifier>DAEwG93Xbd0</dc:identifier>
</cp:coreProperties>
</file>